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1" r:id="rId6"/>
    <p:sldId id="268" r:id="rId7"/>
    <p:sldId id="287" r:id="rId8"/>
    <p:sldId id="283" r:id="rId9"/>
    <p:sldId id="284" r:id="rId10"/>
    <p:sldId id="292" r:id="rId11"/>
    <p:sldId id="282" r:id="rId12"/>
    <p:sldId id="265" r:id="rId13"/>
    <p:sldId id="286" r:id="rId14"/>
    <p:sldId id="281" r:id="rId15"/>
    <p:sldId id="293" r:id="rId16"/>
    <p:sldId id="288" r:id="rId17"/>
  </p:sldIdLst>
  <p:sldSz cx="12192000" cy="6858000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22"/>
    <a:srgbClr val="662D91"/>
    <a:srgbClr val="93268F"/>
    <a:srgbClr val="94278F"/>
    <a:srgbClr val="622485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30" autoAdjust="0"/>
  </p:normalViewPr>
  <p:slideViewPr>
    <p:cSldViewPr snapToGrid="0">
      <p:cViewPr>
        <p:scale>
          <a:sx n="75" d="100"/>
          <a:sy n="75" d="100"/>
        </p:scale>
        <p:origin x="-3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sh Dillon" userId="ce07b6eb-dbcf-4004-a9e8-b054bc80e958" providerId="ADAL" clId="{E43DB50C-67FF-43F2-B008-5E1FD77A57D2}"/>
    <pc:docChg chg="modSld">
      <pc:chgData name="Tash Dillon" userId="ce07b6eb-dbcf-4004-a9e8-b054bc80e958" providerId="ADAL" clId="{E43DB50C-67FF-43F2-B008-5E1FD77A57D2}" dt="2018-09-04T13:40:56.295" v="72"/>
      <pc:docMkLst>
        <pc:docMk/>
      </pc:docMkLst>
      <pc:sldChg chg="addSp delSp modSp">
        <pc:chgData name="Tash Dillon" userId="ce07b6eb-dbcf-4004-a9e8-b054bc80e958" providerId="ADAL" clId="{E43DB50C-67FF-43F2-B008-5E1FD77A57D2}" dt="2018-09-04T13:40:56.295" v="72"/>
        <pc:sldMkLst>
          <pc:docMk/>
          <pc:sldMk cId="1948257212" sldId="281"/>
        </pc:sldMkLst>
        <pc:spChg chg="del mod">
          <ac:chgData name="Tash Dillon" userId="ce07b6eb-dbcf-4004-a9e8-b054bc80e958" providerId="ADAL" clId="{E43DB50C-67FF-43F2-B008-5E1FD77A57D2}" dt="2018-09-04T13:40:54.097" v="71"/>
          <ac:spMkLst>
            <pc:docMk/>
            <pc:sldMk cId="1948257212" sldId="281"/>
            <ac:spMk id="2" creationId="{2870E5EC-04CD-448D-9C83-2FFA8365777D}"/>
          </ac:spMkLst>
        </pc:spChg>
        <pc:picChg chg="add">
          <ac:chgData name="Tash Dillon" userId="ce07b6eb-dbcf-4004-a9e8-b054bc80e958" providerId="ADAL" clId="{E43DB50C-67FF-43F2-B008-5E1FD77A57D2}" dt="2018-09-04T13:40:56.295" v="72"/>
          <ac:picMkLst>
            <pc:docMk/>
            <pc:sldMk cId="1948257212" sldId="281"/>
            <ac:picMk id="8" creationId="{CAF11552-24EF-4801-8DF2-C92BA27B1C9F}"/>
          </ac:picMkLst>
        </pc:picChg>
      </pc:sldChg>
      <pc:sldChg chg="addSp modSp">
        <pc:chgData name="Tash Dillon" userId="ce07b6eb-dbcf-4004-a9e8-b054bc80e958" providerId="ADAL" clId="{E43DB50C-67FF-43F2-B008-5E1FD77A57D2}" dt="2018-09-04T13:40:36.381" v="68" actId="1076"/>
        <pc:sldMkLst>
          <pc:docMk/>
          <pc:sldMk cId="207243866" sldId="291"/>
        </pc:sldMkLst>
        <pc:spChg chg="add mod">
          <ac:chgData name="Tash Dillon" userId="ce07b6eb-dbcf-4004-a9e8-b054bc80e958" providerId="ADAL" clId="{E43DB50C-67FF-43F2-B008-5E1FD77A57D2}" dt="2018-09-04T13:40:36.381" v="68" actId="1076"/>
          <ac:spMkLst>
            <pc:docMk/>
            <pc:sldMk cId="207243866" sldId="291"/>
            <ac:spMk id="5" creationId="{9D348EEB-B986-4A4F-8494-191D5436F8F1}"/>
          </ac:spMkLst>
        </pc:spChg>
        <pc:picChg chg="add mod modCrop">
          <ac:chgData name="Tash Dillon" userId="ce07b6eb-dbcf-4004-a9e8-b054bc80e958" providerId="ADAL" clId="{E43DB50C-67FF-43F2-B008-5E1FD77A57D2}" dt="2018-09-04T13:39:33.363" v="11" actId="732"/>
          <ac:picMkLst>
            <pc:docMk/>
            <pc:sldMk cId="207243866" sldId="291"/>
            <ac:picMk id="4" creationId="{574888DA-4E75-453F-8C06-C3256EAA8FA3}"/>
          </ac:picMkLst>
        </pc:picChg>
        <pc:picChg chg="add mod">
          <ac:chgData name="Tash Dillon" userId="ce07b6eb-dbcf-4004-a9e8-b054bc80e958" providerId="ADAL" clId="{E43DB50C-67FF-43F2-B008-5E1FD77A57D2}" dt="2018-09-04T13:28:09.414" v="1" actId="1076"/>
          <ac:picMkLst>
            <pc:docMk/>
            <pc:sldMk cId="207243866" sldId="291"/>
            <ac:picMk id="9" creationId="{63E8ECEB-6C6B-485F-AB5C-0FC88E23E6F0}"/>
          </ac:picMkLst>
        </pc:picChg>
      </pc:sldChg>
    </pc:docChg>
  </pc:docChgLst>
  <pc:docChgLst>
    <pc:chgData name="Tash Dillon" userId="ce07b6eb-dbcf-4004-a9e8-b054bc80e958" providerId="ADAL" clId="{B51A53E3-611B-48BD-AC03-D3378A2517C5}"/>
    <pc:docChg chg="undo custSel modSld">
      <pc:chgData name="Tash Dillon" userId="ce07b6eb-dbcf-4004-a9e8-b054bc80e958" providerId="ADAL" clId="{B51A53E3-611B-48BD-AC03-D3378A2517C5}" dt="2018-09-07T11:48:23.441" v="78" actId="1076"/>
      <pc:docMkLst>
        <pc:docMk/>
      </pc:docMkLst>
      <pc:sldChg chg="addSp delSp modSp">
        <pc:chgData name="Tash Dillon" userId="ce07b6eb-dbcf-4004-a9e8-b054bc80e958" providerId="ADAL" clId="{B51A53E3-611B-48BD-AC03-D3378A2517C5}" dt="2018-09-07T11:48:23.441" v="78" actId="1076"/>
        <pc:sldMkLst>
          <pc:docMk/>
          <pc:sldMk cId="0" sldId="265"/>
        </pc:sldMkLst>
        <pc:picChg chg="del">
          <ac:chgData name="Tash Dillon" userId="ce07b6eb-dbcf-4004-a9e8-b054bc80e958" providerId="ADAL" clId="{B51A53E3-611B-48BD-AC03-D3378A2517C5}" dt="2018-09-07T11:48:20.547" v="77" actId="478"/>
          <ac:picMkLst>
            <pc:docMk/>
            <pc:sldMk cId="0" sldId="265"/>
            <ac:picMk id="9" creationId="{F8E58CFA-E73C-42F2-9E3F-612D4E18B248}"/>
          </ac:picMkLst>
        </pc:picChg>
        <pc:picChg chg="add mod">
          <ac:chgData name="Tash Dillon" userId="ce07b6eb-dbcf-4004-a9e8-b054bc80e958" providerId="ADAL" clId="{B51A53E3-611B-48BD-AC03-D3378A2517C5}" dt="2018-09-07T11:48:23.441" v="78" actId="1076"/>
          <ac:picMkLst>
            <pc:docMk/>
            <pc:sldMk cId="0" sldId="265"/>
            <ac:picMk id="15" creationId="{C1E1A557-99AB-4E5F-9004-42158E2E826A}"/>
          </ac:picMkLst>
        </pc:picChg>
      </pc:sldChg>
      <pc:sldChg chg="addSp delSp modSp">
        <pc:chgData name="Tash Dillon" userId="ce07b6eb-dbcf-4004-a9e8-b054bc80e958" providerId="ADAL" clId="{B51A53E3-611B-48BD-AC03-D3378A2517C5}" dt="2018-09-05T11:33:23.135" v="4" actId="1076"/>
        <pc:sldMkLst>
          <pc:docMk/>
          <pc:sldMk cId="1948257212" sldId="281"/>
        </pc:sldMkLst>
        <pc:picChg chg="add mod">
          <ac:chgData name="Tash Dillon" userId="ce07b6eb-dbcf-4004-a9e8-b054bc80e958" providerId="ADAL" clId="{B51A53E3-611B-48BD-AC03-D3378A2517C5}" dt="2018-09-05T11:33:23.135" v="4" actId="1076"/>
          <ac:picMkLst>
            <pc:docMk/>
            <pc:sldMk cId="1948257212" sldId="281"/>
            <ac:picMk id="2" creationId="{0CBA973D-A72F-4593-B938-9BACC7DD4839}"/>
          </ac:picMkLst>
        </pc:picChg>
        <pc:picChg chg="del">
          <ac:chgData name="Tash Dillon" userId="ce07b6eb-dbcf-4004-a9e8-b054bc80e958" providerId="ADAL" clId="{B51A53E3-611B-48BD-AC03-D3378A2517C5}" dt="2018-09-05T11:33:02.573" v="0" actId="478"/>
          <ac:picMkLst>
            <pc:docMk/>
            <pc:sldMk cId="1948257212" sldId="281"/>
            <ac:picMk id="8" creationId="{CAF11552-24EF-4801-8DF2-C92BA27B1C9F}"/>
          </ac:picMkLst>
        </pc:picChg>
      </pc:sldChg>
      <pc:sldChg chg="addSp delSp modSp">
        <pc:chgData name="Tash Dillon" userId="ce07b6eb-dbcf-4004-a9e8-b054bc80e958" providerId="ADAL" clId="{B51A53E3-611B-48BD-AC03-D3378A2517C5}" dt="2018-09-05T11:34:56.094" v="64" actId="1076"/>
        <pc:sldMkLst>
          <pc:docMk/>
          <pc:sldMk cId="23880322" sldId="286"/>
        </pc:sldMkLst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12" creationId="{5CB21360-7053-42C9-AD59-3EAD2671BB71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13" creationId="{E0F1CCF4-51C3-4516-B140-A8367DED340D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18" creationId="{6F691492-0359-4DA0-9102-D0971DEF0D09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19" creationId="{064C1EB0-7A1A-4C78-BA56-9F515352EF3C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0" creationId="{C52C2C7B-5FAB-446D-A01A-FA51E865C81A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1" creationId="{C80B871C-2522-43C5-8CD9-F021A4C8D4F2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2" creationId="{04DC34FD-BD1E-4A50-B057-0514506620F6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3" creationId="{3F2CEEDE-D590-413B-A17F-359968E88EA8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4" creationId="{306451FB-4A99-4A6A-B742-E9DDA0646AED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5" creationId="{DC4E2407-A622-47EC-973D-29DD54DCBC5D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6" creationId="{A7293BA5-F4A9-4580-A065-C55D4B033570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7" creationId="{8F599418-DCA9-4F4F-91BC-F1BEC6A89130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8" creationId="{A2B61E3A-1A1C-400F-AD45-7FE834AC485E}"/>
          </ac:spMkLst>
        </pc:spChg>
        <pc:spChg chg="mod">
          <ac:chgData name="Tash Dillon" userId="ce07b6eb-dbcf-4004-a9e8-b054bc80e958" providerId="ADAL" clId="{B51A53E3-611B-48BD-AC03-D3378A2517C5}" dt="2018-09-05T11:34:13.414" v="5" actId="164"/>
          <ac:spMkLst>
            <pc:docMk/>
            <pc:sldMk cId="23880322" sldId="286"/>
            <ac:spMk id="29" creationId="{99A8ECC0-02F8-4584-9DDE-9F1D959796BB}"/>
          </ac:spMkLst>
        </pc:spChg>
        <pc:grpChg chg="add del mod">
          <ac:chgData name="Tash Dillon" userId="ce07b6eb-dbcf-4004-a9e8-b054bc80e958" providerId="ADAL" clId="{B51A53E3-611B-48BD-AC03-D3378A2517C5}" dt="2018-09-05T11:34:49.182" v="62" actId="478"/>
          <ac:grpSpMkLst>
            <pc:docMk/>
            <pc:sldMk cId="23880322" sldId="286"/>
            <ac:grpSpMk id="2" creationId="{8E00C748-437D-4F64-A72A-DBAE36239594}"/>
          </ac:grpSpMkLst>
        </pc:grpChg>
        <pc:picChg chg="add mod">
          <ac:chgData name="Tash Dillon" userId="ce07b6eb-dbcf-4004-a9e8-b054bc80e958" providerId="ADAL" clId="{B51A53E3-611B-48BD-AC03-D3378A2517C5}" dt="2018-09-05T11:34:56.094" v="64" actId="1076"/>
          <ac:picMkLst>
            <pc:docMk/>
            <pc:sldMk cId="23880322" sldId="286"/>
            <ac:picMk id="4" creationId="{B8975517-61B3-4BE6-982D-D8ADC056FD4B}"/>
          </ac:picMkLst>
        </pc:picChg>
      </pc:sldChg>
    </pc:docChg>
  </pc:docChgLst>
  <pc:docChgLst>
    <pc:chgData name="Alex Murphy" userId="85b8e367-0e39-4cc9-bf15-d77c8cdb03f4" providerId="ADAL" clId="{4F7A181B-3F04-416E-B34F-4408FC6AE2F0}"/>
    <pc:docChg chg="undo custSel addSld delSld modSld">
      <pc:chgData name="Alex Murphy" userId="85b8e367-0e39-4cc9-bf15-d77c8cdb03f4" providerId="ADAL" clId="{4F7A181B-3F04-416E-B34F-4408FC6AE2F0}" dt="2018-07-26T14:25:56.448" v="989" actId="1076"/>
      <pc:docMkLst>
        <pc:docMk/>
      </pc:docMkLst>
      <pc:sldChg chg="delSp">
        <pc:chgData name="Alex Murphy" userId="85b8e367-0e39-4cc9-bf15-d77c8cdb03f4" providerId="ADAL" clId="{4F7A181B-3F04-416E-B34F-4408FC6AE2F0}" dt="2018-07-26T08:55:02.211" v="3" actId="1076"/>
        <pc:sldMkLst>
          <pc:docMk/>
          <pc:sldMk cId="0" sldId="256"/>
        </pc:sldMkLst>
        <pc:picChg chg="del">
          <ac:chgData name="Alex Murphy" userId="85b8e367-0e39-4cc9-bf15-d77c8cdb03f4" providerId="ADAL" clId="{4F7A181B-3F04-416E-B34F-4408FC6AE2F0}" dt="2018-07-26T08:55:02.211" v="3" actId="1076"/>
          <ac:picMkLst>
            <pc:docMk/>
            <pc:sldMk cId="0" sldId="256"/>
            <ac:picMk id="2" creationId="{0BA0E24A-1078-4155-92B2-118D4F06CB4E}"/>
          </ac:picMkLst>
        </pc:picChg>
      </pc:sldChg>
      <pc:sldChg chg="addSp delSp modSp">
        <pc:chgData name="Alex Murphy" userId="85b8e367-0e39-4cc9-bf15-d77c8cdb03f4" providerId="ADAL" clId="{4F7A181B-3F04-416E-B34F-4408FC6AE2F0}" dt="2018-07-26T14:23:19.896" v="951" actId="1076"/>
        <pc:sldMkLst>
          <pc:docMk/>
          <pc:sldMk cId="0" sldId="268"/>
        </pc:sldMkLst>
        <pc:spChg chg="del">
          <ac:chgData name="Alex Murphy" userId="85b8e367-0e39-4cc9-bf15-d77c8cdb03f4" providerId="ADAL" clId="{4F7A181B-3F04-416E-B34F-4408FC6AE2F0}" dt="2018-07-26T12:55:08.568" v="26" actId="478"/>
          <ac:spMkLst>
            <pc:docMk/>
            <pc:sldMk cId="0" sldId="268"/>
            <ac:spMk id="2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5:10.327" v="27" actId="478"/>
          <ac:spMkLst>
            <pc:docMk/>
            <pc:sldMk cId="0" sldId="268"/>
            <ac:spMk id="3" creationId="{26B97DB0-18BC-4662-A6C7-7CE4158D79D1}"/>
          </ac:spMkLst>
        </pc:spChg>
        <pc:spChg chg="add del">
          <ac:chgData name="Alex Murphy" userId="85b8e367-0e39-4cc9-bf15-d77c8cdb03f4" providerId="ADAL" clId="{4F7A181B-3F04-416E-B34F-4408FC6AE2F0}" dt="2018-07-26T13:43:48.816" v="355" actId="1076"/>
          <ac:spMkLst>
            <pc:docMk/>
            <pc:sldMk cId="0" sldId="268"/>
            <ac:spMk id="5" creationId="{660EA978-EE45-4E2B-8B9A-D9D24D85BAD8}"/>
          </ac:spMkLst>
        </pc:spChg>
        <pc:spChg chg="add mod">
          <ac:chgData name="Alex Murphy" userId="85b8e367-0e39-4cc9-bf15-d77c8cdb03f4" providerId="ADAL" clId="{4F7A181B-3F04-416E-B34F-4408FC6AE2F0}" dt="2018-07-26T13:59:01.423" v="441" actId="1076"/>
          <ac:spMkLst>
            <pc:docMk/>
            <pc:sldMk cId="0" sldId="268"/>
            <ac:spMk id="12" creationId="{725F7BB9-688D-4FA2-B4AF-438E4B8C2F33}"/>
          </ac:spMkLst>
        </pc:spChg>
        <pc:spChg chg="add mod">
          <ac:chgData name="Alex Murphy" userId="85b8e367-0e39-4cc9-bf15-d77c8cdb03f4" providerId="ADAL" clId="{4F7A181B-3F04-416E-B34F-4408FC6AE2F0}" dt="2018-07-26T13:58:53.799" v="438" actId="1076"/>
          <ac:spMkLst>
            <pc:docMk/>
            <pc:sldMk cId="0" sldId="268"/>
            <ac:spMk id="13" creationId="{B466C879-E5DD-4A60-9C00-39E45E49F6ED}"/>
          </ac:spMkLst>
        </pc:spChg>
        <pc:spChg chg="add mod">
          <ac:chgData name="Alex Murphy" userId="85b8e367-0e39-4cc9-bf15-d77c8cdb03f4" providerId="ADAL" clId="{4F7A181B-3F04-416E-B34F-4408FC6AE2F0}" dt="2018-07-26T14:23:19.896" v="951" actId="1076"/>
          <ac:spMkLst>
            <pc:docMk/>
            <pc:sldMk cId="0" sldId="268"/>
            <ac:spMk id="14" creationId="{A66E496C-E659-44C7-8644-617C279BFB0A}"/>
          </ac:spMkLst>
        </pc:spChg>
        <pc:spChg chg="mod">
          <ac:chgData name="Alex Murphy" userId="85b8e367-0e39-4cc9-bf15-d77c8cdb03f4" providerId="ADAL" clId="{4F7A181B-3F04-416E-B34F-4408FC6AE2F0}" dt="2018-07-26T13:47:59.144" v="375" actId="20577"/>
          <ac:spMkLst>
            <pc:docMk/>
            <pc:sldMk cId="0" sldId="268"/>
            <ac:spMk id="3078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5:07.696" v="25" actId="478"/>
          <ac:spMkLst>
            <pc:docMk/>
            <pc:sldMk cId="0" sldId="268"/>
            <ac:spMk id="3079" creationId="{00000000-0000-0000-0000-000000000000}"/>
          </ac:spMkLst>
        </pc:spChg>
        <pc:picChg chg="add mod">
          <ac:chgData name="Alex Murphy" userId="85b8e367-0e39-4cc9-bf15-d77c8cdb03f4" providerId="ADAL" clId="{4F7A181B-3F04-416E-B34F-4408FC6AE2F0}" dt="2018-07-26T13:58:22.950" v="423" actId="1076"/>
          <ac:picMkLst>
            <pc:docMk/>
            <pc:sldMk cId="0" sldId="268"/>
            <ac:picMk id="7" creationId="{2F04FDE7-5371-45AF-B675-CDD3ADCFD5ED}"/>
          </ac:picMkLst>
        </pc:picChg>
        <pc:picChg chg="del">
          <ac:chgData name="Alex Murphy" userId="85b8e367-0e39-4cc9-bf15-d77c8cdb03f4" providerId="ADAL" clId="{4F7A181B-3F04-416E-B34F-4408FC6AE2F0}" dt="2018-07-26T12:55:05.320" v="24" actId="478"/>
          <ac:picMkLst>
            <pc:docMk/>
            <pc:sldMk cId="0" sldId="268"/>
            <ac:picMk id="8" creationId="{2346F992-61A2-4466-800E-21110FD4AD38}"/>
          </ac:picMkLst>
        </pc:picChg>
        <pc:picChg chg="add mod modCrop">
          <ac:chgData name="Alex Murphy" userId="85b8e367-0e39-4cc9-bf15-d77c8cdb03f4" providerId="ADAL" clId="{4F7A181B-3F04-416E-B34F-4408FC6AE2F0}" dt="2018-07-26T13:57:28.509" v="391" actId="1076"/>
          <ac:picMkLst>
            <pc:docMk/>
            <pc:sldMk cId="0" sldId="268"/>
            <ac:picMk id="10" creationId="{971DCE2F-9F05-4BDB-84F3-D861E01691D7}"/>
          </ac:picMkLst>
        </pc:picChg>
        <pc:picChg chg="add mod">
          <ac:chgData name="Alex Murphy" userId="85b8e367-0e39-4cc9-bf15-d77c8cdb03f4" providerId="ADAL" clId="{4F7A181B-3F04-416E-B34F-4408FC6AE2F0}" dt="2018-07-26T13:58:24.942" v="424" actId="1076"/>
          <ac:picMkLst>
            <pc:docMk/>
            <pc:sldMk cId="0" sldId="268"/>
            <ac:picMk id="11" creationId="{E66A2B65-BD28-4392-A6EF-57F00FC196CF}"/>
          </ac:picMkLst>
        </pc:picChg>
      </pc:sldChg>
      <pc:sldChg chg="addSp modSp">
        <pc:chgData name="Alex Murphy" userId="85b8e367-0e39-4cc9-bf15-d77c8cdb03f4" providerId="ADAL" clId="{4F7A181B-3F04-416E-B34F-4408FC6AE2F0}" dt="2018-07-26T14:25:56.448" v="989" actId="1076"/>
        <pc:sldMkLst>
          <pc:docMk/>
          <pc:sldMk cId="1948257212" sldId="281"/>
        </pc:sldMkLst>
        <pc:spChg chg="add mod">
          <ac:chgData name="Alex Murphy" userId="85b8e367-0e39-4cc9-bf15-d77c8cdb03f4" providerId="ADAL" clId="{4F7A181B-3F04-416E-B34F-4408FC6AE2F0}" dt="2018-07-26T14:25:56.448" v="989" actId="1076"/>
          <ac:spMkLst>
            <pc:docMk/>
            <pc:sldMk cId="1948257212" sldId="281"/>
            <ac:spMk id="2" creationId="{2870E5EC-04CD-448D-9C83-2FFA8365777D}"/>
          </ac:spMkLst>
        </pc:spChg>
      </pc:sldChg>
      <pc:sldChg chg="addSp delSp modSp">
        <pc:chgData name="Alex Murphy" userId="85b8e367-0e39-4cc9-bf15-d77c8cdb03f4" providerId="ADAL" clId="{4F7A181B-3F04-416E-B34F-4408FC6AE2F0}" dt="2018-07-26T14:25:27.238" v="963" actId="208"/>
        <pc:sldMkLst>
          <pc:docMk/>
          <pc:sldMk cId="3218951920" sldId="282"/>
        </pc:sldMkLst>
        <pc:spChg chg="del">
          <ac:chgData name="Alex Murphy" userId="85b8e367-0e39-4cc9-bf15-d77c8cdb03f4" providerId="ADAL" clId="{4F7A181B-3F04-416E-B34F-4408FC6AE2F0}" dt="2018-07-26T12:57:05.104" v="116" actId="478"/>
          <ac:spMkLst>
            <pc:docMk/>
            <pc:sldMk cId="3218951920" sldId="282"/>
            <ac:spMk id="2" creationId="{00000000-0000-0000-0000-000000000000}"/>
          </ac:spMkLst>
        </pc:spChg>
        <pc:spChg chg="add del mod">
          <ac:chgData name="Alex Murphy" userId="85b8e367-0e39-4cc9-bf15-d77c8cdb03f4" providerId="ADAL" clId="{4F7A181B-3F04-416E-B34F-4408FC6AE2F0}" dt="2018-07-26T13:21:33.097" v="182" actId="478"/>
          <ac:spMkLst>
            <pc:docMk/>
            <pc:sldMk cId="3218951920" sldId="282"/>
            <ac:spMk id="4" creationId="{23375458-C8E0-4124-A926-48C90A697E41}"/>
          </ac:spMkLst>
        </pc:spChg>
        <pc:spChg chg="add del mod">
          <ac:chgData name="Alex Murphy" userId="85b8e367-0e39-4cc9-bf15-d77c8cdb03f4" providerId="ADAL" clId="{4F7A181B-3F04-416E-B34F-4408FC6AE2F0}" dt="2018-07-26T13:34:55.784" v="245" actId="11529"/>
          <ac:spMkLst>
            <pc:docMk/>
            <pc:sldMk cId="3218951920" sldId="282"/>
            <ac:spMk id="22" creationId="{9404CD67-0D9C-4DFB-9034-C4F52214C7F7}"/>
          </ac:spMkLst>
        </pc:spChg>
        <pc:spChg chg="add mod">
          <ac:chgData name="Alex Murphy" userId="85b8e367-0e39-4cc9-bf15-d77c8cdb03f4" providerId="ADAL" clId="{4F7A181B-3F04-416E-B34F-4408FC6AE2F0}" dt="2018-07-26T14:23:49.660" v="953" actId="1076"/>
          <ac:spMkLst>
            <pc:docMk/>
            <pc:sldMk cId="3218951920" sldId="282"/>
            <ac:spMk id="23" creationId="{FF37C34A-F53A-4BFC-B3D5-387052DC6B5E}"/>
          </ac:spMkLst>
        </pc:spChg>
        <pc:spChg chg="add mod">
          <ac:chgData name="Alex Murphy" userId="85b8e367-0e39-4cc9-bf15-d77c8cdb03f4" providerId="ADAL" clId="{4F7A181B-3F04-416E-B34F-4408FC6AE2F0}" dt="2018-07-26T14:25:20.365" v="962" actId="208"/>
          <ac:spMkLst>
            <pc:docMk/>
            <pc:sldMk cId="3218951920" sldId="282"/>
            <ac:spMk id="24" creationId="{20B9502B-85CB-40EC-B0A9-1D89A8955BD1}"/>
          </ac:spMkLst>
        </pc:spChg>
        <pc:spChg chg="add mod">
          <ac:chgData name="Alex Murphy" userId="85b8e367-0e39-4cc9-bf15-d77c8cdb03f4" providerId="ADAL" clId="{4F7A181B-3F04-416E-B34F-4408FC6AE2F0}" dt="2018-07-26T14:25:27.238" v="963" actId="208"/>
          <ac:spMkLst>
            <pc:docMk/>
            <pc:sldMk cId="3218951920" sldId="282"/>
            <ac:spMk id="25" creationId="{C0927846-22E0-49C0-B452-A060D83CAC2A}"/>
          </ac:spMkLst>
        </pc:spChg>
        <pc:spChg chg="add mod">
          <ac:chgData name="Alex Murphy" userId="85b8e367-0e39-4cc9-bf15-d77c8cdb03f4" providerId="ADAL" clId="{4F7A181B-3F04-416E-B34F-4408FC6AE2F0}" dt="2018-07-26T14:23:49.660" v="953" actId="1076"/>
          <ac:spMkLst>
            <pc:docMk/>
            <pc:sldMk cId="3218951920" sldId="282"/>
            <ac:spMk id="34" creationId="{5255F26F-9787-47FA-B7F2-FB1169A9E274}"/>
          </ac:spMkLst>
        </pc:spChg>
        <pc:spChg chg="mod">
          <ac:chgData name="Alex Murphy" userId="85b8e367-0e39-4cc9-bf15-d77c8cdb03f4" providerId="ADAL" clId="{4F7A181B-3F04-416E-B34F-4408FC6AE2F0}" dt="2018-07-26T12:57:01.416" v="114" actId="20577"/>
          <ac:spMkLst>
            <pc:docMk/>
            <pc:sldMk cId="3218951920" sldId="282"/>
            <ac:spMk id="3078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7:04.497" v="115" actId="478"/>
          <ac:spMkLst>
            <pc:docMk/>
            <pc:sldMk cId="3218951920" sldId="282"/>
            <ac:spMk id="3079" creationId="{00000000-0000-0000-0000-000000000000}"/>
          </ac:spMkLst>
        </pc:spChg>
        <pc:picChg chg="add del mod modCrop">
          <ac:chgData name="Alex Murphy" userId="85b8e367-0e39-4cc9-bf15-d77c8cdb03f4" providerId="ADAL" clId="{4F7A181B-3F04-416E-B34F-4408FC6AE2F0}" dt="2018-07-26T13:21:31.865" v="181" actId="478"/>
          <ac:picMkLst>
            <pc:docMk/>
            <pc:sldMk cId="3218951920" sldId="282"/>
            <ac:picMk id="3" creationId="{E9ABA44A-6649-4459-8E65-2C1FA1B95C5D}"/>
          </ac:picMkLst>
        </pc:picChg>
        <pc:picChg chg="add mod modCrop">
          <ac:chgData name="Alex Murphy" userId="85b8e367-0e39-4cc9-bf15-d77c8cdb03f4" providerId="ADAL" clId="{4F7A181B-3F04-416E-B34F-4408FC6AE2F0}" dt="2018-07-26T14:23:49.660" v="953" actId="1076"/>
          <ac:picMkLst>
            <pc:docMk/>
            <pc:sldMk cId="3218951920" sldId="282"/>
            <ac:picMk id="5" creationId="{41A55EC5-D96A-4B54-84E3-BE0C9AA3A42B}"/>
          </ac:picMkLst>
        </pc:picChg>
        <pc:picChg chg="add del mod">
          <ac:chgData name="Alex Murphy" userId="85b8e367-0e39-4cc9-bf15-d77c8cdb03f4" providerId="ADAL" clId="{4F7A181B-3F04-416E-B34F-4408FC6AE2F0}" dt="2018-07-26T13:15:14.734" v="160" actId="478"/>
          <ac:picMkLst>
            <pc:docMk/>
            <pc:sldMk cId="3218951920" sldId="282"/>
            <ac:picMk id="6" creationId="{2D1FFB54-40F7-42A8-AE94-EAB9A500F15E}"/>
          </ac:picMkLst>
        </pc:picChg>
        <pc:picChg chg="add del mod">
          <ac:chgData name="Alex Murphy" userId="85b8e367-0e39-4cc9-bf15-d77c8cdb03f4" providerId="ADAL" clId="{4F7A181B-3F04-416E-B34F-4408FC6AE2F0}" dt="2018-07-26T13:21:34.649" v="183" actId="478"/>
          <ac:picMkLst>
            <pc:docMk/>
            <pc:sldMk cId="3218951920" sldId="282"/>
            <ac:picMk id="7" creationId="{4DAAA7E1-DEC8-4953-8BFF-A35FE26DD9BC}"/>
          </ac:picMkLst>
        </pc:picChg>
        <pc:picChg chg="add del mod">
          <ac:chgData name="Alex Murphy" userId="85b8e367-0e39-4cc9-bf15-d77c8cdb03f4" providerId="ADAL" clId="{4F7A181B-3F04-416E-B34F-4408FC6AE2F0}" dt="2018-07-26T13:21:48.728" v="190" actId="478"/>
          <ac:picMkLst>
            <pc:docMk/>
            <pc:sldMk cId="3218951920" sldId="282"/>
            <ac:picMk id="8" creationId="{DF2D3C9C-C3BB-4C39-B4E4-F4969BEDA4ED}"/>
          </ac:picMkLst>
        </pc:picChg>
        <pc:picChg chg="add mod">
          <ac:chgData name="Alex Murphy" userId="85b8e367-0e39-4cc9-bf15-d77c8cdb03f4" providerId="ADAL" clId="{4F7A181B-3F04-416E-B34F-4408FC6AE2F0}" dt="2018-07-26T14:23:49.660" v="953" actId="1076"/>
          <ac:picMkLst>
            <pc:docMk/>
            <pc:sldMk cId="3218951920" sldId="282"/>
            <ac:picMk id="10" creationId="{628F6F95-DF3D-4E3B-B159-8FA5D76F244D}"/>
          </ac:picMkLst>
        </pc:picChg>
        <pc:picChg chg="add mod">
          <ac:chgData name="Alex Murphy" userId="85b8e367-0e39-4cc9-bf15-d77c8cdb03f4" providerId="ADAL" clId="{4F7A181B-3F04-416E-B34F-4408FC6AE2F0}" dt="2018-07-26T14:23:49.660" v="953" actId="1076"/>
          <ac:picMkLst>
            <pc:docMk/>
            <pc:sldMk cId="3218951920" sldId="282"/>
            <ac:picMk id="12" creationId="{783D15A8-9965-40A0-B109-3BF8C3B98205}"/>
          </ac:picMkLst>
        </pc:picChg>
        <pc:picChg chg="add mod">
          <ac:chgData name="Alex Murphy" userId="85b8e367-0e39-4cc9-bf15-d77c8cdb03f4" providerId="ADAL" clId="{4F7A181B-3F04-416E-B34F-4408FC6AE2F0}" dt="2018-07-26T14:25:11.398" v="960" actId="1076"/>
          <ac:picMkLst>
            <pc:docMk/>
            <pc:sldMk cId="3218951920" sldId="282"/>
            <ac:picMk id="14" creationId="{4A565EE0-2228-4DA7-900B-602DD0815463}"/>
          </ac:picMkLst>
        </pc:picChg>
        <pc:picChg chg="add del mod">
          <ac:chgData name="Alex Murphy" userId="85b8e367-0e39-4cc9-bf15-d77c8cdb03f4" providerId="ADAL" clId="{4F7A181B-3F04-416E-B34F-4408FC6AE2F0}" dt="2018-07-26T13:27:59.048" v="198" actId="478"/>
          <ac:picMkLst>
            <pc:docMk/>
            <pc:sldMk cId="3218951920" sldId="282"/>
            <ac:picMk id="17" creationId="{1A92F437-6C2E-4780-A59C-BFF4ED68D72C}"/>
          </ac:picMkLst>
        </pc:picChg>
        <pc:picChg chg="add mod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19" creationId="{BBDF895B-21FB-4EC4-8D2C-9ED8A64037D9}"/>
          </ac:picMkLst>
        </pc:picChg>
        <pc:picChg chg="add del">
          <ac:chgData name="Alex Murphy" userId="85b8e367-0e39-4cc9-bf15-d77c8cdb03f4" providerId="ADAL" clId="{4F7A181B-3F04-416E-B34F-4408FC6AE2F0}" dt="2018-07-26T13:33:08.732" v="239" actId="208"/>
          <ac:picMkLst>
            <pc:docMk/>
            <pc:sldMk cId="3218951920" sldId="282"/>
            <ac:picMk id="20" creationId="{E722BAD0-BB25-4AE6-8885-557EA97CB8A4}"/>
          </ac:picMkLst>
        </pc:picChg>
        <pc:picChg chg="add mod modCrop">
          <ac:chgData name="Alex Murphy" userId="85b8e367-0e39-4cc9-bf15-d77c8cdb03f4" providerId="ADAL" clId="{4F7A181B-3F04-416E-B34F-4408FC6AE2F0}" dt="2018-07-26T14:23:42.451" v="952" actId="1076"/>
          <ac:picMkLst>
            <pc:docMk/>
            <pc:sldMk cId="3218951920" sldId="282"/>
            <ac:picMk id="21" creationId="{66CBCEB9-52C0-4671-8B30-83FC3B242860}"/>
          </ac:picMkLst>
        </pc:picChg>
        <pc:picChg chg="add mod modCrop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26" creationId="{AF13BC81-1B9A-4217-A87F-CC470EA92F72}"/>
          </ac:picMkLst>
        </pc:picChg>
        <pc:picChg chg="add mod modCrop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27" creationId="{31359AFE-7CB3-458F-A529-758561BB23F8}"/>
          </ac:picMkLst>
        </pc:picChg>
        <pc:picChg chg="add mod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28" creationId="{12C49BDB-5296-4B57-997C-ECF256A765A3}"/>
          </ac:picMkLst>
        </pc:picChg>
        <pc:picChg chg="add mod modCrop">
          <ac:chgData name="Alex Murphy" userId="85b8e367-0e39-4cc9-bf15-d77c8cdb03f4" providerId="ADAL" clId="{4F7A181B-3F04-416E-B34F-4408FC6AE2F0}" dt="2018-07-26T14:25:02.141" v="959" actId="1076"/>
          <ac:picMkLst>
            <pc:docMk/>
            <pc:sldMk cId="3218951920" sldId="282"/>
            <ac:picMk id="29" creationId="{26CEA5C3-7C0B-4BB1-90D7-6C4E74536AB3}"/>
          </ac:picMkLst>
        </pc:picChg>
        <pc:picChg chg="del">
          <ac:chgData name="Alex Murphy" userId="85b8e367-0e39-4cc9-bf15-d77c8cdb03f4" providerId="ADAL" clId="{4F7A181B-3F04-416E-B34F-4408FC6AE2F0}" dt="2018-07-26T12:57:05.599" v="117" actId="478"/>
          <ac:picMkLst>
            <pc:docMk/>
            <pc:sldMk cId="3218951920" sldId="282"/>
            <ac:picMk id="3074" creationId="{00000000-0000-0000-0000-000000000000}"/>
          </ac:picMkLst>
        </pc:picChg>
      </pc:sldChg>
      <pc:sldChg chg="addSp delSp modSp">
        <pc:chgData name="Alex Murphy" userId="85b8e367-0e39-4cc9-bf15-d77c8cdb03f4" providerId="ADAL" clId="{4F7A181B-3F04-416E-B34F-4408FC6AE2F0}" dt="2018-07-26T14:18:00.566" v="922" actId="1076"/>
        <pc:sldMkLst>
          <pc:docMk/>
          <pc:sldMk cId="365882753" sldId="283"/>
        </pc:sldMkLst>
        <pc:spChg chg="add del">
          <ac:chgData name="Alex Murphy" userId="85b8e367-0e39-4cc9-bf15-d77c8cdb03f4" providerId="ADAL" clId="{4F7A181B-3F04-416E-B34F-4408FC6AE2F0}" dt="2018-07-26T12:56:08.948" v="69" actId="478"/>
          <ac:spMkLst>
            <pc:docMk/>
            <pc:sldMk cId="365882753" sldId="283"/>
            <ac:spMk id="2" creationId="{00000000-0000-0000-0000-000000000000}"/>
          </ac:spMkLst>
        </pc:spChg>
        <pc:spChg chg="add del">
          <ac:chgData name="Alex Murphy" userId="85b8e367-0e39-4cc9-bf15-d77c8cdb03f4" providerId="ADAL" clId="{4F7A181B-3F04-416E-B34F-4408FC6AE2F0}" dt="2018-07-26T12:56:06.901" v="67" actId="478"/>
          <ac:spMkLst>
            <pc:docMk/>
            <pc:sldMk cId="365882753" sldId="283"/>
            <ac:spMk id="9" creationId="{FA5DB39D-5097-4488-875D-916335A3AEF4}"/>
          </ac:spMkLst>
        </pc:spChg>
        <pc:spChg chg="add del mod">
          <ac:chgData name="Alex Murphy" userId="85b8e367-0e39-4cc9-bf15-d77c8cdb03f4" providerId="ADAL" clId="{4F7A181B-3F04-416E-B34F-4408FC6AE2F0}" dt="2018-07-26T12:56:03.972" v="66" actId="20577"/>
          <ac:spMkLst>
            <pc:docMk/>
            <pc:sldMk cId="365882753" sldId="283"/>
            <ac:spMk id="3078" creationId="{00000000-0000-0000-0000-000000000000}"/>
          </ac:spMkLst>
        </pc:spChg>
        <pc:spChg chg="add del">
          <ac:chgData name="Alex Murphy" userId="85b8e367-0e39-4cc9-bf15-d77c8cdb03f4" providerId="ADAL" clId="{4F7A181B-3F04-416E-B34F-4408FC6AE2F0}" dt="2018-07-26T12:56:10.948" v="70" actId="478"/>
          <ac:spMkLst>
            <pc:docMk/>
            <pc:sldMk cId="365882753" sldId="283"/>
            <ac:spMk id="3079" creationId="{00000000-0000-0000-0000-000000000000}"/>
          </ac:spMkLst>
        </pc:spChg>
        <pc:picChg chg="add mod">
          <ac:chgData name="Alex Murphy" userId="85b8e367-0e39-4cc9-bf15-d77c8cdb03f4" providerId="ADAL" clId="{4F7A181B-3F04-416E-B34F-4408FC6AE2F0}" dt="2018-07-26T14:17:12.397" v="915" actId="1076"/>
          <ac:picMkLst>
            <pc:docMk/>
            <pc:sldMk cId="365882753" sldId="283"/>
            <ac:picMk id="4" creationId="{A33F83BE-6CFE-46FB-A27D-3C6743CA2D6B}"/>
          </ac:picMkLst>
        </pc:picChg>
        <pc:picChg chg="add mod">
          <ac:chgData name="Alex Murphy" userId="85b8e367-0e39-4cc9-bf15-d77c8cdb03f4" providerId="ADAL" clId="{4F7A181B-3F04-416E-B34F-4408FC6AE2F0}" dt="2018-07-26T14:18:00.566" v="922" actId="1076"/>
          <ac:picMkLst>
            <pc:docMk/>
            <pc:sldMk cId="365882753" sldId="283"/>
            <ac:picMk id="6" creationId="{11E25F8C-88E2-4D09-B742-008FAE8D0A20}"/>
          </ac:picMkLst>
        </pc:picChg>
        <pc:picChg chg="add del">
          <ac:chgData name="Alex Murphy" userId="85b8e367-0e39-4cc9-bf15-d77c8cdb03f4" providerId="ADAL" clId="{4F7A181B-3F04-416E-B34F-4408FC6AE2F0}" dt="2018-07-26T12:56:07.531" v="68" actId="478"/>
          <ac:picMkLst>
            <pc:docMk/>
            <pc:sldMk cId="365882753" sldId="283"/>
            <ac:picMk id="8" creationId="{D6DCC9BC-CED2-4270-A4DD-FD61DA359E2E}"/>
          </ac:picMkLst>
        </pc:picChg>
        <pc:picChg chg="add mod">
          <ac:chgData name="Alex Murphy" userId="85b8e367-0e39-4cc9-bf15-d77c8cdb03f4" providerId="ADAL" clId="{4F7A181B-3F04-416E-B34F-4408FC6AE2F0}" dt="2018-07-26T14:17:07.285" v="913" actId="1076"/>
          <ac:picMkLst>
            <pc:docMk/>
            <pc:sldMk cId="365882753" sldId="283"/>
            <ac:picMk id="13" creationId="{7464C7A6-AAE1-4C5A-BFE6-7EF5E35A5990}"/>
          </ac:picMkLst>
        </pc:picChg>
        <pc:picChg chg="add mod">
          <ac:chgData name="Alex Murphy" userId="85b8e367-0e39-4cc9-bf15-d77c8cdb03f4" providerId="ADAL" clId="{4F7A181B-3F04-416E-B34F-4408FC6AE2F0}" dt="2018-07-26T14:17:14.245" v="916" actId="1076"/>
          <ac:picMkLst>
            <pc:docMk/>
            <pc:sldMk cId="365882753" sldId="283"/>
            <ac:picMk id="14" creationId="{D345E205-C846-4D57-9101-9F71F4815EF1}"/>
          </ac:picMkLst>
        </pc:picChg>
        <pc:cxnChg chg="add mod">
          <ac:chgData name="Alex Murphy" userId="85b8e367-0e39-4cc9-bf15-d77c8cdb03f4" providerId="ADAL" clId="{4F7A181B-3F04-416E-B34F-4408FC6AE2F0}" dt="2018-07-26T14:17:57.975" v="921" actId="1076"/>
          <ac:cxnSpMkLst>
            <pc:docMk/>
            <pc:sldMk cId="365882753" sldId="283"/>
            <ac:cxnSpMk id="10" creationId="{01F2C387-B313-439A-8D29-E3FCEBE69550}"/>
          </ac:cxnSpMkLst>
        </pc:cxnChg>
      </pc:sldChg>
      <pc:sldChg chg="addSp delSp modSp">
        <pc:chgData name="Alex Murphy" userId="85b8e367-0e39-4cc9-bf15-d77c8cdb03f4" providerId="ADAL" clId="{4F7A181B-3F04-416E-B34F-4408FC6AE2F0}" dt="2018-07-26T14:19:25.063" v="950" actId="2711"/>
        <pc:sldMkLst>
          <pc:docMk/>
          <pc:sldMk cId="2031137372" sldId="284"/>
        </pc:sldMkLst>
        <pc:spChg chg="del">
          <ac:chgData name="Alex Murphy" userId="85b8e367-0e39-4cc9-bf15-d77c8cdb03f4" providerId="ADAL" clId="{4F7A181B-3F04-416E-B34F-4408FC6AE2F0}" dt="2018-07-26T12:56:38.946" v="100" actId="478"/>
          <ac:spMkLst>
            <pc:docMk/>
            <pc:sldMk cId="2031137372" sldId="284"/>
            <ac:spMk id="2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1.202" v="95" actId="478"/>
          <ac:spMkLst>
            <pc:docMk/>
            <pc:sldMk cId="2031137372" sldId="284"/>
            <ac:spMk id="3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7.882" v="99" actId="478"/>
          <ac:spMkLst>
            <pc:docMk/>
            <pc:sldMk cId="2031137372" sldId="284"/>
            <ac:spMk id="9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2.794" v="96" actId="478"/>
          <ac:spMkLst>
            <pc:docMk/>
            <pc:sldMk cId="2031137372" sldId="284"/>
            <ac:spMk id="11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7.170" v="98" actId="478"/>
          <ac:spMkLst>
            <pc:docMk/>
            <pc:sldMk cId="2031137372" sldId="284"/>
            <ac:spMk id="12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6:34.322" v="97" actId="478"/>
          <ac:spMkLst>
            <pc:docMk/>
            <pc:sldMk cId="2031137372" sldId="284"/>
            <ac:spMk id="13" creationId="{00000000-0000-0000-0000-000000000000}"/>
          </ac:spMkLst>
        </pc:spChg>
        <pc:spChg chg="add mod">
          <ac:chgData name="Alex Murphy" userId="85b8e367-0e39-4cc9-bf15-d77c8cdb03f4" providerId="ADAL" clId="{4F7A181B-3F04-416E-B34F-4408FC6AE2F0}" dt="2018-07-26T14:19:25.063" v="950" actId="2711"/>
          <ac:spMkLst>
            <pc:docMk/>
            <pc:sldMk cId="2031137372" sldId="284"/>
            <ac:spMk id="14" creationId="{5FE41408-0B2E-4C50-B1C4-EDDCF75AA554}"/>
          </ac:spMkLst>
        </pc:spChg>
        <pc:spChg chg="mod">
          <ac:chgData name="Alex Murphy" userId="85b8e367-0e39-4cc9-bf15-d77c8cdb03f4" providerId="ADAL" clId="{4F7A181B-3F04-416E-B34F-4408FC6AE2F0}" dt="2018-07-26T12:56:25.323" v="90" actId="20577"/>
          <ac:spMkLst>
            <pc:docMk/>
            <pc:sldMk cId="2031137372" sldId="284"/>
            <ac:spMk id="3078" creationId="{00000000-0000-0000-0000-000000000000}"/>
          </ac:spMkLst>
        </pc:spChg>
        <pc:picChg chg="add del">
          <ac:chgData name="Alex Murphy" userId="85b8e367-0e39-4cc9-bf15-d77c8cdb03f4" providerId="ADAL" clId="{4F7A181B-3F04-416E-B34F-4408FC6AE2F0}" dt="2018-07-26T14:18:58.152" v="927" actId="478"/>
          <ac:picMkLst>
            <pc:docMk/>
            <pc:sldMk cId="2031137372" sldId="284"/>
            <ac:picMk id="4" creationId="{A7DDD764-F80F-4119-A3D3-36EF3205D920}"/>
          </ac:picMkLst>
        </pc:picChg>
        <pc:picChg chg="del">
          <ac:chgData name="Alex Murphy" userId="85b8e367-0e39-4cc9-bf15-d77c8cdb03f4" providerId="ADAL" clId="{4F7A181B-3F04-416E-B34F-4408FC6AE2F0}" dt="2018-07-26T12:56:27.922" v="91" actId="478"/>
          <ac:picMkLst>
            <pc:docMk/>
            <pc:sldMk cId="2031137372" sldId="284"/>
            <ac:picMk id="5" creationId="{00000000-0000-0000-0000-000000000000}"/>
          </ac:picMkLst>
        </pc:picChg>
        <pc:picChg chg="del">
          <ac:chgData name="Alex Murphy" userId="85b8e367-0e39-4cc9-bf15-d77c8cdb03f4" providerId="ADAL" clId="{4F7A181B-3F04-416E-B34F-4408FC6AE2F0}" dt="2018-07-26T12:56:28.522" v="92" actId="478"/>
          <ac:picMkLst>
            <pc:docMk/>
            <pc:sldMk cId="2031137372" sldId="284"/>
            <ac:picMk id="7" creationId="{00000000-0000-0000-0000-000000000000}"/>
          </ac:picMkLst>
        </pc:picChg>
        <pc:picChg chg="add mod">
          <ac:chgData name="Alex Murphy" userId="85b8e367-0e39-4cc9-bf15-d77c8cdb03f4" providerId="ADAL" clId="{4F7A181B-3F04-416E-B34F-4408FC6AE2F0}" dt="2018-07-26T14:19:01.649" v="928" actId="1076"/>
          <ac:picMkLst>
            <pc:docMk/>
            <pc:sldMk cId="2031137372" sldId="284"/>
            <ac:picMk id="8" creationId="{F9A471E4-7A38-47AD-B7CC-FAE59C956C9B}"/>
          </ac:picMkLst>
        </pc:picChg>
        <pc:picChg chg="del">
          <ac:chgData name="Alex Murphy" userId="85b8e367-0e39-4cc9-bf15-d77c8cdb03f4" providerId="ADAL" clId="{4F7A181B-3F04-416E-B34F-4408FC6AE2F0}" dt="2018-07-26T12:56:29.634" v="94" actId="478"/>
          <ac:picMkLst>
            <pc:docMk/>
            <pc:sldMk cId="2031137372" sldId="284"/>
            <ac:picMk id="10" creationId="{00000000-0000-0000-0000-000000000000}"/>
          </ac:picMkLst>
        </pc:picChg>
        <pc:picChg chg="del">
          <ac:chgData name="Alex Murphy" userId="85b8e367-0e39-4cc9-bf15-d77c8cdb03f4" providerId="ADAL" clId="{4F7A181B-3F04-416E-B34F-4408FC6AE2F0}" dt="2018-07-26T12:56:29.106" v="93" actId="478"/>
          <ac:picMkLst>
            <pc:docMk/>
            <pc:sldMk cId="2031137372" sldId="284"/>
            <ac:picMk id="16" creationId="{00000000-0000-0000-0000-000000000000}"/>
          </ac:picMkLst>
        </pc:picChg>
      </pc:sldChg>
      <pc:sldChg chg="addSp delSp modSp">
        <pc:chgData name="Alex Murphy" userId="85b8e367-0e39-4cc9-bf15-d77c8cdb03f4" providerId="ADAL" clId="{4F7A181B-3F04-416E-B34F-4408FC6AE2F0}" dt="2018-07-26T14:10:01.534" v="897" actId="1076"/>
        <pc:sldMkLst>
          <pc:docMk/>
          <pc:sldMk cId="2690103163" sldId="287"/>
        </pc:sldMkLst>
        <pc:spChg chg="del">
          <ac:chgData name="Alex Murphy" userId="85b8e367-0e39-4cc9-bf15-d77c8cdb03f4" providerId="ADAL" clId="{4F7A181B-3F04-416E-B34F-4408FC6AE2F0}" dt="2018-07-26T12:55:35.102" v="41" actId="478"/>
          <ac:spMkLst>
            <pc:docMk/>
            <pc:sldMk cId="2690103163" sldId="287"/>
            <ac:spMk id="2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5:32.663" v="39" actId="478"/>
          <ac:spMkLst>
            <pc:docMk/>
            <pc:sldMk cId="2690103163" sldId="287"/>
            <ac:spMk id="3" creationId="{26B97DB0-18BC-4662-A6C7-7CE4158D79D1}"/>
          </ac:spMkLst>
        </pc:spChg>
        <pc:spChg chg="add mod">
          <ac:chgData name="Alex Murphy" userId="85b8e367-0e39-4cc9-bf15-d77c8cdb03f4" providerId="ADAL" clId="{4F7A181B-3F04-416E-B34F-4408FC6AE2F0}" dt="2018-07-26T14:04:43.500" v="668" actId="1076"/>
          <ac:spMkLst>
            <pc:docMk/>
            <pc:sldMk cId="2690103163" sldId="287"/>
            <ac:spMk id="4" creationId="{4F92BF8B-7A59-460F-A551-C6CF7725169E}"/>
          </ac:spMkLst>
        </pc:spChg>
        <pc:spChg chg="add mod">
          <ac:chgData name="Alex Murphy" userId="85b8e367-0e39-4cc9-bf15-d77c8cdb03f4" providerId="ADAL" clId="{4F7A181B-3F04-416E-B34F-4408FC6AE2F0}" dt="2018-07-26T14:10:01.534" v="897" actId="1076"/>
          <ac:spMkLst>
            <pc:docMk/>
            <pc:sldMk cId="2690103163" sldId="287"/>
            <ac:spMk id="5" creationId="{053F42D7-DADA-4469-9AD9-C57D3E13A357}"/>
          </ac:spMkLst>
        </pc:spChg>
        <pc:spChg chg="add mod">
          <ac:chgData name="Alex Murphy" userId="85b8e367-0e39-4cc9-bf15-d77c8cdb03f4" providerId="ADAL" clId="{4F7A181B-3F04-416E-B34F-4408FC6AE2F0}" dt="2018-07-26T14:10:01.534" v="897" actId="1076"/>
          <ac:spMkLst>
            <pc:docMk/>
            <pc:sldMk cId="2690103163" sldId="287"/>
            <ac:spMk id="7" creationId="{5B4FBA05-3595-436F-90D5-171C96824B60}"/>
          </ac:spMkLst>
        </pc:spChg>
        <pc:spChg chg="mod">
          <ac:chgData name="Alex Murphy" userId="85b8e367-0e39-4cc9-bf15-d77c8cdb03f4" providerId="ADAL" clId="{4F7A181B-3F04-416E-B34F-4408FC6AE2F0}" dt="2018-07-26T12:55:29.110" v="38" actId="20577"/>
          <ac:spMkLst>
            <pc:docMk/>
            <pc:sldMk cId="2690103163" sldId="287"/>
            <ac:spMk id="3078" creationId="{00000000-0000-0000-0000-000000000000}"/>
          </ac:spMkLst>
        </pc:spChg>
        <pc:spChg chg="del">
          <ac:chgData name="Alex Murphy" userId="85b8e367-0e39-4cc9-bf15-d77c8cdb03f4" providerId="ADAL" clId="{4F7A181B-3F04-416E-B34F-4408FC6AE2F0}" dt="2018-07-26T12:55:34.558" v="40" actId="478"/>
          <ac:spMkLst>
            <pc:docMk/>
            <pc:sldMk cId="2690103163" sldId="287"/>
            <ac:spMk id="3079" creationId="{00000000-0000-0000-0000-000000000000}"/>
          </ac:spMkLst>
        </pc:spChg>
        <pc:picChg chg="del">
          <ac:chgData name="Alex Murphy" userId="85b8e367-0e39-4cc9-bf15-d77c8cdb03f4" providerId="ADAL" clId="{4F7A181B-3F04-416E-B34F-4408FC6AE2F0}" dt="2018-07-26T12:55:35.629" v="42" actId="478"/>
          <ac:picMkLst>
            <pc:docMk/>
            <pc:sldMk cId="2690103163" sldId="287"/>
            <ac:picMk id="6" creationId="{A46ECA58-2BCB-4FE2-BD8C-5FE9C29F1BDF}"/>
          </ac:picMkLst>
        </pc:picChg>
        <pc:picChg chg="add mod">
          <ac:chgData name="Alex Murphy" userId="85b8e367-0e39-4cc9-bf15-d77c8cdb03f4" providerId="ADAL" clId="{4F7A181B-3F04-416E-B34F-4408FC6AE2F0}" dt="2018-07-26T14:03:06.848" v="540" actId="1076"/>
          <ac:picMkLst>
            <pc:docMk/>
            <pc:sldMk cId="2690103163" sldId="287"/>
            <ac:picMk id="11" creationId="{32061B1F-B62A-4B75-BE4E-218682DC2D22}"/>
          </ac:picMkLst>
        </pc:picChg>
      </pc:sldChg>
      <pc:sldChg chg="addSp delSp modSp add setBg">
        <pc:chgData name="Alex Murphy" userId="85b8e367-0e39-4cc9-bf15-d77c8cdb03f4" providerId="ADAL" clId="{4F7A181B-3F04-416E-B34F-4408FC6AE2F0}" dt="2018-07-26T08:58:59.645" v="19" actId="732"/>
        <pc:sldMkLst>
          <pc:docMk/>
          <pc:sldMk cId="207243866" sldId="291"/>
        </pc:sldMkLst>
        <pc:picChg chg="add mod modCrop">
          <ac:chgData name="Alex Murphy" userId="85b8e367-0e39-4cc9-bf15-d77c8cdb03f4" providerId="ADAL" clId="{4F7A181B-3F04-416E-B34F-4408FC6AE2F0}" dt="2018-07-26T08:58:59.645" v="19" actId="732"/>
          <ac:picMkLst>
            <pc:docMk/>
            <pc:sldMk cId="207243866" sldId="291"/>
            <ac:picMk id="3" creationId="{2738221B-856C-4B48-B0BD-2B2DEB6999C2}"/>
          </ac:picMkLst>
        </pc:picChg>
        <pc:picChg chg="del">
          <ac:chgData name="Alex Murphy" userId="85b8e367-0e39-4cc9-bf15-d77c8cdb03f4" providerId="ADAL" clId="{4F7A181B-3F04-416E-B34F-4408FC6AE2F0}" dt="2018-07-26T08:58:03.375" v="7" actId="478"/>
          <ac:picMkLst>
            <pc:docMk/>
            <pc:sldMk cId="207243866" sldId="291"/>
            <ac:picMk id="9" creationId="{C7D3C1CE-E360-4B4F-9094-2A6FDFE8493F}"/>
          </ac:picMkLst>
        </pc:picChg>
      </pc:sldChg>
    </pc:docChg>
  </pc:docChgLst>
  <pc:docChgLst>
    <pc:chgData name="Alex Murphy" userId="85b8e367-0e39-4cc9-bf15-d77c8cdb03f4" providerId="ADAL" clId="{EF8A1679-FC21-4C0A-8438-4C280E32B3EB}"/>
    <pc:docChg chg="custSel addSld modSld">
      <pc:chgData name="Alex Murphy" userId="85b8e367-0e39-4cc9-bf15-d77c8cdb03f4" providerId="ADAL" clId="{EF8A1679-FC21-4C0A-8438-4C280E32B3EB}" dt="2018-08-14T14:22:21.475" v="950" actId="1076"/>
      <pc:docMkLst>
        <pc:docMk/>
      </pc:docMkLst>
      <pc:sldChg chg="addSp delSp modSp">
        <pc:chgData name="Alex Murphy" userId="85b8e367-0e39-4cc9-bf15-d77c8cdb03f4" providerId="ADAL" clId="{EF8A1679-FC21-4C0A-8438-4C280E32B3EB}" dt="2018-08-14T14:22:21.475" v="950" actId="1076"/>
        <pc:sldMkLst>
          <pc:docMk/>
          <pc:sldMk cId="0" sldId="268"/>
        </pc:sldMkLst>
        <pc:spChg chg="add mod">
          <ac:chgData name="Alex Murphy" userId="85b8e367-0e39-4cc9-bf15-d77c8cdb03f4" providerId="ADAL" clId="{EF8A1679-FC21-4C0A-8438-4C280E32B3EB}" dt="2018-08-14T13:55:12.044" v="898" actId="1076"/>
          <ac:spMkLst>
            <pc:docMk/>
            <pc:sldMk cId="0" sldId="268"/>
            <ac:spMk id="2" creationId="{595F657D-747C-4171-93F2-96221EB8AFDB}"/>
          </ac:spMkLst>
        </pc:spChg>
        <pc:spChg chg="add mod">
          <ac:chgData name="Alex Murphy" userId="85b8e367-0e39-4cc9-bf15-d77c8cdb03f4" providerId="ADAL" clId="{EF8A1679-FC21-4C0A-8438-4C280E32B3EB}" dt="2018-08-14T14:20:20.606" v="925" actId="1076"/>
          <ac:spMkLst>
            <pc:docMk/>
            <pc:sldMk cId="0" sldId="268"/>
            <ac:spMk id="3" creationId="{B5E7BA5C-71E7-4B8E-8AD5-39CA4997E144}"/>
          </ac:spMkLst>
        </pc:spChg>
        <pc:spChg chg="add del">
          <ac:chgData name="Alex Murphy" userId="85b8e367-0e39-4cc9-bf15-d77c8cdb03f4" providerId="ADAL" clId="{EF8A1679-FC21-4C0A-8438-4C280E32B3EB}" dt="2018-08-14T14:20:58.922" v="927" actId="1076"/>
          <ac:spMkLst>
            <pc:docMk/>
            <pc:sldMk cId="0" sldId="268"/>
            <ac:spMk id="5" creationId="{8BC4FBFD-8CB4-44B5-A2B7-9D6D53A0A204}"/>
          </ac:spMkLst>
        </pc:spChg>
        <pc:spChg chg="add mod">
          <ac:chgData name="Alex Murphy" userId="85b8e367-0e39-4cc9-bf15-d77c8cdb03f4" providerId="ADAL" clId="{EF8A1679-FC21-4C0A-8438-4C280E32B3EB}" dt="2018-08-14T14:21:54.377" v="946" actId="1076"/>
          <ac:spMkLst>
            <pc:docMk/>
            <pc:sldMk cId="0" sldId="268"/>
            <ac:spMk id="6" creationId="{E8129581-B85B-4E44-BA75-C915BE392E81}"/>
          </ac:spMkLst>
        </pc:spChg>
        <pc:spChg chg="mod">
          <ac:chgData name="Alex Murphy" userId="85b8e367-0e39-4cc9-bf15-d77c8cdb03f4" providerId="ADAL" clId="{EF8A1679-FC21-4C0A-8438-4C280E32B3EB}" dt="2018-08-14T14:22:01.225" v="947" actId="1076"/>
          <ac:spMkLst>
            <pc:docMk/>
            <pc:sldMk cId="0" sldId="268"/>
            <ac:spMk id="14" creationId="{A66E496C-E659-44C7-8644-617C279BFB0A}"/>
          </ac:spMkLst>
        </pc:spChg>
        <pc:picChg chg="mod modCrop">
          <ac:chgData name="Alex Murphy" userId="85b8e367-0e39-4cc9-bf15-d77c8cdb03f4" providerId="ADAL" clId="{EF8A1679-FC21-4C0A-8438-4C280E32B3EB}" dt="2018-08-14T14:22:15.475" v="949" actId="1076"/>
          <ac:picMkLst>
            <pc:docMk/>
            <pc:sldMk cId="0" sldId="268"/>
            <ac:picMk id="7" creationId="{2F04FDE7-5371-45AF-B675-CDD3ADCFD5ED}"/>
          </ac:picMkLst>
        </pc:picChg>
        <pc:picChg chg="del">
          <ac:chgData name="Alex Murphy" userId="85b8e367-0e39-4cc9-bf15-d77c8cdb03f4" providerId="ADAL" clId="{EF8A1679-FC21-4C0A-8438-4C280E32B3EB}" dt="2018-08-14T14:18:47.484" v="899" actId="478"/>
          <ac:picMkLst>
            <pc:docMk/>
            <pc:sldMk cId="0" sldId="268"/>
            <ac:picMk id="10" creationId="{971DCE2F-9F05-4BDB-84F3-D861E01691D7}"/>
          </ac:picMkLst>
        </pc:picChg>
        <pc:picChg chg="mod">
          <ac:chgData name="Alex Murphy" userId="85b8e367-0e39-4cc9-bf15-d77c8cdb03f4" providerId="ADAL" clId="{EF8A1679-FC21-4C0A-8438-4C280E32B3EB}" dt="2018-08-14T14:22:21.475" v="950" actId="1076"/>
          <ac:picMkLst>
            <pc:docMk/>
            <pc:sldMk cId="0" sldId="268"/>
            <ac:picMk id="11" creationId="{E66A2B65-BD28-4392-A6EF-57F00FC196CF}"/>
          </ac:picMkLst>
        </pc:picChg>
        <pc:picChg chg="add mod">
          <ac:chgData name="Alex Murphy" userId="85b8e367-0e39-4cc9-bf15-d77c8cdb03f4" providerId="ADAL" clId="{EF8A1679-FC21-4C0A-8438-4C280E32B3EB}" dt="2018-08-14T14:18:53.347" v="901" actId="1076"/>
          <ac:picMkLst>
            <pc:docMk/>
            <pc:sldMk cId="0" sldId="268"/>
            <ac:picMk id="1026" creationId="{9C0AA6F8-2530-4463-B709-8B54D0627CC5}"/>
          </ac:picMkLst>
        </pc:picChg>
        <pc:picChg chg="add del">
          <ac:chgData name="Alex Murphy" userId="85b8e367-0e39-4cc9-bf15-d77c8cdb03f4" providerId="ADAL" clId="{EF8A1679-FC21-4C0A-8438-4C280E32B3EB}" dt="2018-08-14T14:19:15.407" v="905" actId="1076"/>
          <ac:picMkLst>
            <pc:docMk/>
            <pc:sldMk cId="0" sldId="268"/>
            <ac:picMk id="1028" creationId="{489130B3-67F5-400A-B024-76C65924349C}"/>
          </ac:picMkLst>
        </pc:picChg>
      </pc:sldChg>
      <pc:sldChg chg="addSp modSp">
        <pc:chgData name="Alex Murphy" userId="85b8e367-0e39-4cc9-bf15-d77c8cdb03f4" providerId="ADAL" clId="{EF8A1679-FC21-4C0A-8438-4C280E32B3EB}" dt="2018-08-14T13:48:59.415" v="882" actId="1076"/>
        <pc:sldMkLst>
          <pc:docMk/>
          <pc:sldMk cId="3218951920" sldId="282"/>
        </pc:sldMkLst>
        <pc:spChg chg="add mod">
          <ac:chgData name="Alex Murphy" userId="85b8e367-0e39-4cc9-bf15-d77c8cdb03f4" providerId="ADAL" clId="{EF8A1679-FC21-4C0A-8438-4C280E32B3EB}" dt="2018-08-14T13:45:29.300" v="855" actId="207"/>
          <ac:spMkLst>
            <pc:docMk/>
            <pc:sldMk cId="3218951920" sldId="282"/>
            <ac:spMk id="2" creationId="{9AF272B4-050C-4CBE-852C-D4E43438E0CA}"/>
          </ac:spMkLst>
        </pc:spChg>
        <pc:spChg chg="add mod">
          <ac:chgData name="Alex Murphy" userId="85b8e367-0e39-4cc9-bf15-d77c8cdb03f4" providerId="ADAL" clId="{EF8A1679-FC21-4C0A-8438-4C280E32B3EB}" dt="2018-08-14T13:48:59.415" v="882" actId="1076"/>
          <ac:spMkLst>
            <pc:docMk/>
            <pc:sldMk cId="3218951920" sldId="282"/>
            <ac:spMk id="3" creationId="{211E6531-FF0C-473F-B969-5ABCB2C9E385}"/>
          </ac:spMkLst>
        </pc:spChg>
      </pc:sldChg>
      <pc:sldChg chg="addSp delSp modSp">
        <pc:chgData name="Alex Murphy" userId="85b8e367-0e39-4cc9-bf15-d77c8cdb03f4" providerId="ADAL" clId="{EF8A1679-FC21-4C0A-8438-4C280E32B3EB}" dt="2018-08-14T13:33:15.733" v="750" actId="1076"/>
        <pc:sldMkLst>
          <pc:docMk/>
          <pc:sldMk cId="2031137372" sldId="284"/>
        </pc:sldMkLst>
        <pc:spChg chg="add mod">
          <ac:chgData name="Alex Murphy" userId="85b8e367-0e39-4cc9-bf15-d77c8cdb03f4" providerId="ADAL" clId="{EF8A1679-FC21-4C0A-8438-4C280E32B3EB}" dt="2018-08-14T13:28:10.395" v="402" actId="1076"/>
          <ac:spMkLst>
            <pc:docMk/>
            <pc:sldMk cId="2031137372" sldId="284"/>
            <ac:spMk id="2" creationId="{697C6586-7282-40C6-8060-405F1559B0F3}"/>
          </ac:spMkLst>
        </pc:spChg>
        <pc:spChg chg="add mod">
          <ac:chgData name="Alex Murphy" userId="85b8e367-0e39-4cc9-bf15-d77c8cdb03f4" providerId="ADAL" clId="{EF8A1679-FC21-4C0A-8438-4C280E32B3EB}" dt="2018-08-14T13:33:15.733" v="750" actId="1076"/>
          <ac:spMkLst>
            <pc:docMk/>
            <pc:sldMk cId="2031137372" sldId="284"/>
            <ac:spMk id="6" creationId="{B053AA7E-C7CF-419E-B5E6-7900C3FA6A86}"/>
          </ac:spMkLst>
        </pc:spChg>
        <pc:spChg chg="del">
          <ac:chgData name="Alex Murphy" userId="85b8e367-0e39-4cc9-bf15-d77c8cdb03f4" providerId="ADAL" clId="{EF8A1679-FC21-4C0A-8438-4C280E32B3EB}" dt="2018-08-14T13:20:38.840" v="336" actId="478"/>
          <ac:spMkLst>
            <pc:docMk/>
            <pc:sldMk cId="2031137372" sldId="284"/>
            <ac:spMk id="14" creationId="{5FE41408-0B2E-4C50-B1C4-EDDCF75AA554}"/>
          </ac:spMkLst>
        </pc:spChg>
        <pc:spChg chg="add mod">
          <ac:chgData name="Alex Murphy" userId="85b8e367-0e39-4cc9-bf15-d77c8cdb03f4" providerId="ADAL" clId="{EF8A1679-FC21-4C0A-8438-4C280E32B3EB}" dt="2018-08-14T13:33:10.877" v="749" actId="1076"/>
          <ac:spMkLst>
            <pc:docMk/>
            <pc:sldMk cId="2031137372" sldId="284"/>
            <ac:spMk id="16" creationId="{16E0B16E-5656-4BFA-A267-417044F7CAFC}"/>
          </ac:spMkLst>
        </pc:spChg>
        <pc:spChg chg="add mod">
          <ac:chgData name="Alex Murphy" userId="85b8e367-0e39-4cc9-bf15-d77c8cdb03f4" providerId="ADAL" clId="{EF8A1679-FC21-4C0A-8438-4C280E32B3EB}" dt="2018-08-14T13:33:06.565" v="748" actId="1076"/>
          <ac:spMkLst>
            <pc:docMk/>
            <pc:sldMk cId="2031137372" sldId="284"/>
            <ac:spMk id="17" creationId="{7D811855-15CF-46BB-9B74-D29240BBA71B}"/>
          </ac:spMkLst>
        </pc:spChg>
        <pc:spChg chg="mod">
          <ac:chgData name="Alex Murphy" userId="85b8e367-0e39-4cc9-bf15-d77c8cdb03f4" providerId="ADAL" clId="{EF8A1679-FC21-4C0A-8438-4C280E32B3EB}" dt="2018-08-14T13:19:55.233" v="334" actId="20577"/>
          <ac:spMkLst>
            <pc:docMk/>
            <pc:sldMk cId="2031137372" sldId="284"/>
            <ac:spMk id="3078" creationId="{00000000-0000-0000-0000-000000000000}"/>
          </ac:spMkLst>
        </pc:spChg>
        <pc:picChg chg="add mod">
          <ac:chgData name="Alex Murphy" userId="85b8e367-0e39-4cc9-bf15-d77c8cdb03f4" providerId="ADAL" clId="{EF8A1679-FC21-4C0A-8438-4C280E32B3EB}" dt="2018-08-14T13:28:35.582" v="405" actId="1076"/>
          <ac:picMkLst>
            <pc:docMk/>
            <pc:sldMk cId="2031137372" sldId="284"/>
            <ac:picMk id="3" creationId="{9FC0F470-195C-4EC2-A3C1-DDB8163B04CE}"/>
          </ac:picMkLst>
        </pc:picChg>
        <pc:picChg chg="add mod modCrop">
          <ac:chgData name="Alex Murphy" userId="85b8e367-0e39-4cc9-bf15-d77c8cdb03f4" providerId="ADAL" clId="{EF8A1679-FC21-4C0A-8438-4C280E32B3EB}" dt="2018-08-14T13:30:01.834" v="420" actId="1076"/>
          <ac:picMkLst>
            <pc:docMk/>
            <pc:sldMk cId="2031137372" sldId="284"/>
            <ac:picMk id="4" creationId="{DC606BAD-E694-4055-B698-7E22927D5E71}"/>
          </ac:picMkLst>
        </pc:picChg>
        <pc:picChg chg="add mod">
          <ac:chgData name="Alex Murphy" userId="85b8e367-0e39-4cc9-bf15-d77c8cdb03f4" providerId="ADAL" clId="{EF8A1679-FC21-4C0A-8438-4C280E32B3EB}" dt="2018-08-14T13:33:00.102" v="747" actId="1076"/>
          <ac:picMkLst>
            <pc:docMk/>
            <pc:sldMk cId="2031137372" sldId="284"/>
            <ac:picMk id="5" creationId="{3FBAB288-F31D-440F-B7A6-5493A0A5DD91}"/>
          </ac:picMkLst>
        </pc:picChg>
        <pc:picChg chg="del">
          <ac:chgData name="Alex Murphy" userId="85b8e367-0e39-4cc9-bf15-d77c8cdb03f4" providerId="ADAL" clId="{EF8A1679-FC21-4C0A-8438-4C280E32B3EB}" dt="2018-08-14T13:20:37.352" v="335" actId="478"/>
          <ac:picMkLst>
            <pc:docMk/>
            <pc:sldMk cId="2031137372" sldId="284"/>
            <ac:picMk id="8" creationId="{F9A471E4-7A38-47AD-B7CC-FAE59C956C9B}"/>
          </ac:picMkLst>
        </pc:picChg>
      </pc:sldChg>
      <pc:sldChg chg="addSp delSp modSp">
        <pc:chgData name="Alex Murphy" userId="85b8e367-0e39-4cc9-bf15-d77c8cdb03f4" providerId="ADAL" clId="{EF8A1679-FC21-4C0A-8438-4C280E32B3EB}" dt="2018-08-14T11:58:02.534" v="325" actId="20577"/>
        <pc:sldMkLst>
          <pc:docMk/>
          <pc:sldMk cId="2690103163" sldId="287"/>
        </pc:sldMkLst>
        <pc:spChg chg="add del">
          <ac:chgData name="Alex Murphy" userId="85b8e367-0e39-4cc9-bf15-d77c8cdb03f4" providerId="ADAL" clId="{EF8A1679-FC21-4C0A-8438-4C280E32B3EB}" dt="2018-08-13T13:45:24.792" v="11" actId="1076"/>
          <ac:spMkLst>
            <pc:docMk/>
            <pc:sldMk cId="2690103163" sldId="287"/>
            <ac:spMk id="2" creationId="{FF8273BF-B169-4A0D-B7ED-26E9C23872ED}"/>
          </ac:spMkLst>
        </pc:spChg>
        <pc:spChg chg="mod">
          <ac:chgData name="Alex Murphy" userId="85b8e367-0e39-4cc9-bf15-d77c8cdb03f4" providerId="ADAL" clId="{EF8A1679-FC21-4C0A-8438-4C280E32B3EB}" dt="2018-08-14T11:52:58.183" v="24" actId="1076"/>
          <ac:spMkLst>
            <pc:docMk/>
            <pc:sldMk cId="2690103163" sldId="287"/>
            <ac:spMk id="4" creationId="{4F92BF8B-7A59-460F-A551-C6CF7725169E}"/>
          </ac:spMkLst>
        </pc:spChg>
        <pc:spChg chg="mod">
          <ac:chgData name="Alex Murphy" userId="85b8e367-0e39-4cc9-bf15-d77c8cdb03f4" providerId="ADAL" clId="{EF8A1679-FC21-4C0A-8438-4C280E32B3EB}" dt="2018-08-14T11:52:58.183" v="24" actId="1076"/>
          <ac:spMkLst>
            <pc:docMk/>
            <pc:sldMk cId="2690103163" sldId="287"/>
            <ac:spMk id="5" creationId="{053F42D7-DADA-4469-9AD9-C57D3E13A357}"/>
          </ac:spMkLst>
        </pc:spChg>
        <pc:spChg chg="add mod">
          <ac:chgData name="Alex Murphy" userId="85b8e367-0e39-4cc9-bf15-d77c8cdb03f4" providerId="ADAL" clId="{EF8A1679-FC21-4C0A-8438-4C280E32B3EB}" dt="2018-08-14T11:58:02.534" v="325" actId="20577"/>
          <ac:spMkLst>
            <pc:docMk/>
            <pc:sldMk cId="2690103163" sldId="287"/>
            <ac:spMk id="6" creationId="{39E972B9-EFD7-4AAA-952F-E6A390E4BF6A}"/>
          </ac:spMkLst>
        </pc:spChg>
        <pc:spChg chg="mod">
          <ac:chgData name="Alex Murphy" userId="85b8e367-0e39-4cc9-bf15-d77c8cdb03f4" providerId="ADAL" clId="{EF8A1679-FC21-4C0A-8438-4C280E32B3EB}" dt="2018-08-14T11:52:58.183" v="24" actId="1076"/>
          <ac:spMkLst>
            <pc:docMk/>
            <pc:sldMk cId="2690103163" sldId="287"/>
            <ac:spMk id="7" creationId="{5B4FBA05-3595-436F-90D5-171C96824B60}"/>
          </ac:spMkLst>
        </pc:spChg>
        <pc:picChg chg="add mod modCrop">
          <ac:chgData name="Alex Murphy" userId="85b8e367-0e39-4cc9-bf15-d77c8cdb03f4" providerId="ADAL" clId="{EF8A1679-FC21-4C0A-8438-4C280E32B3EB}" dt="2018-08-14T11:53:08.751" v="27" actId="1076"/>
          <ac:picMkLst>
            <pc:docMk/>
            <pc:sldMk cId="2690103163" sldId="287"/>
            <ac:picMk id="2" creationId="{6C6223D6-B082-4971-9FBE-B6DF4505705A}"/>
          </ac:picMkLst>
        </pc:picChg>
        <pc:picChg chg="add mod">
          <ac:chgData name="Alex Murphy" userId="85b8e367-0e39-4cc9-bf15-d77c8cdb03f4" providerId="ADAL" clId="{EF8A1679-FC21-4C0A-8438-4C280E32B3EB}" dt="2018-08-14T11:52:58.183" v="24" actId="1076"/>
          <ac:picMkLst>
            <pc:docMk/>
            <pc:sldMk cId="2690103163" sldId="287"/>
            <ac:picMk id="3" creationId="{4D7F5F12-4171-4FA1-B203-EDB2518B988F}"/>
          </ac:picMkLst>
        </pc:picChg>
        <pc:picChg chg="del">
          <ac:chgData name="Alex Murphy" userId="85b8e367-0e39-4cc9-bf15-d77c8cdb03f4" providerId="ADAL" clId="{EF8A1679-FC21-4C0A-8438-4C280E32B3EB}" dt="2018-08-13T13:45:04.505" v="0" actId="478"/>
          <ac:picMkLst>
            <pc:docMk/>
            <pc:sldMk cId="2690103163" sldId="287"/>
            <ac:picMk id="11" creationId="{32061B1F-B62A-4B75-BE4E-218682DC2D22}"/>
          </ac:picMkLst>
        </pc:picChg>
      </pc:sldChg>
      <pc:sldChg chg="addSp modSp add">
        <pc:chgData name="Alex Murphy" userId="85b8e367-0e39-4cc9-bf15-d77c8cdb03f4" providerId="ADAL" clId="{EF8A1679-FC21-4C0A-8438-4C280E32B3EB}" dt="2018-08-14T13:38:12.760" v="838" actId="1076"/>
        <pc:sldMkLst>
          <pc:docMk/>
          <pc:sldMk cId="2687357652" sldId="292"/>
        </pc:sldMkLst>
        <pc:spChg chg="add mod">
          <ac:chgData name="Alex Murphy" userId="85b8e367-0e39-4cc9-bf15-d77c8cdb03f4" providerId="ADAL" clId="{EF8A1679-FC21-4C0A-8438-4C280E32B3EB}" dt="2018-08-14T13:38:12.760" v="838" actId="1076"/>
          <ac:spMkLst>
            <pc:docMk/>
            <pc:sldMk cId="2687357652" sldId="292"/>
            <ac:spMk id="3" creationId="{262C63E1-FA12-4068-B672-0CAB9E700527}"/>
          </ac:spMkLst>
        </pc:spChg>
        <pc:spChg chg="mod">
          <ac:chgData name="Alex Murphy" userId="85b8e367-0e39-4cc9-bf15-d77c8cdb03f4" providerId="ADAL" clId="{EF8A1679-FC21-4C0A-8438-4C280E32B3EB}" dt="2018-08-14T13:36:49.285" v="752" actId="1076"/>
          <ac:spMkLst>
            <pc:docMk/>
            <pc:sldMk cId="2687357652" sldId="292"/>
            <ac:spMk id="14" creationId="{5FE41408-0B2E-4C50-B1C4-EDDCF75AA554}"/>
          </ac:spMkLst>
        </pc:spChg>
        <pc:picChg chg="add mod">
          <ac:chgData name="Alex Murphy" userId="85b8e367-0e39-4cc9-bf15-d77c8cdb03f4" providerId="ADAL" clId="{EF8A1679-FC21-4C0A-8438-4C280E32B3EB}" dt="2018-08-14T13:37:01.557" v="756" actId="1076"/>
          <ac:picMkLst>
            <pc:docMk/>
            <pc:sldMk cId="2687357652" sldId="292"/>
            <ac:picMk id="2" creationId="{7FDD7576-8039-4D90-940D-CC1F9F7AF6DB}"/>
          </ac:picMkLst>
        </pc:picChg>
        <pc:picChg chg="mod">
          <ac:chgData name="Alex Murphy" userId="85b8e367-0e39-4cc9-bf15-d77c8cdb03f4" providerId="ADAL" clId="{EF8A1679-FC21-4C0A-8438-4C280E32B3EB}" dt="2018-08-14T13:36:46.445" v="751" actId="1076"/>
          <ac:picMkLst>
            <pc:docMk/>
            <pc:sldMk cId="2687357652" sldId="292"/>
            <ac:picMk id="8" creationId="{F9A471E4-7A38-47AD-B7CC-FAE59C956C9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B8E103A-A01D-4494-B0E0-698CDC0378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C0FCAFF-CA30-4F96-81C9-EE784F5E1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FC65E-DE1F-41C6-A4C5-F7DF500CEF61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9055099-04A2-4F8B-93A4-5C9954A48E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323293-CA35-4A14-8CAC-05239F0A2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A5932-31BB-4CEC-9E3B-5B01905BDD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132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5148F-3E38-47D8-B423-6AAB1E9DB06C}" type="datetimeFigureOut">
              <a:rPr lang="en-GB" smtClean="0"/>
              <a:t>27/01/2019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889E4-7515-48DB-A79C-5D1C2EC6BC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13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6F51-107A-4BE1-AE1F-3A6160BF81D3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9C14E-0744-464B-AB23-772AF4C504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0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76FB-A902-4C33-8858-58441D2922EA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FDC5-4889-401A-9171-3E0F975D57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91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FEDDB-B03B-42B4-B993-8ADAE86893CD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2DB3-30CA-45D8-B298-5D8A3B27F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82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3529-C289-4133-B015-0C6E5C5D32B8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A9CD0-4457-4946-B873-2C6444BE4B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3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CE64E-55FA-418C-8EE1-C5A066E195E0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79DF6-DB96-43B1-B6CF-9933AA0A7A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0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83DC-33F2-4BE5-BED9-5977C41E28A3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A0DA-5589-4F84-86C4-7DC2522A594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17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FEAAD-285E-4C13-A201-EDCA8DEB81AC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11FBC-6C56-450E-BE0F-AAB41FDC23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59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3717-8433-4740-B072-9807A1E8D36D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430DD-FCD9-4573-B197-618746F2D7A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99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E16F-A233-45B5-942E-7708984F05A8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1E5F-0DBD-4E58-9764-A130A4170A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09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95211-0815-4AE2-B923-BAE4B77282EA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4670-995D-4D54-B4E7-3E53A39E41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62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01EB-D716-4207-B2DE-B71055C8E3DA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8C51-BEF2-4101-BB0A-88F3049D50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38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229590-8B7B-4FE4-BA3B-6D3B7A414C3E}" type="datetimeFigureOut">
              <a:rPr lang="en-GB"/>
              <a:pPr>
                <a:defRPr/>
              </a:pPr>
              <a:t>27/01/2019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DE8A9-5D37-4FE3-A985-43919069C8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AWZcjUSTj0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4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6.sv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58290"/>
            <a:ext cx="12192000" cy="1069398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24000" y="4131716"/>
            <a:ext cx="9144000" cy="522545"/>
          </a:xfrm>
        </p:spPr>
        <p:txBody>
          <a:bodyPr/>
          <a:lstStyle/>
          <a:p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Holocaust Memorial Day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866" y="620021"/>
            <a:ext cx="1964267" cy="26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324780"/>
            <a:ext cx="11338560" cy="647041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364690" y="375261"/>
            <a:ext cx="689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8320" y="248599"/>
            <a:ext cx="589790" cy="828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975517-61B3-4BE6-982D-D8ADC056F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5" y="1503733"/>
            <a:ext cx="10632346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150" y="325438"/>
            <a:ext cx="1128077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9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voice is amazing</a:t>
            </a:r>
          </a:p>
        </p:txBody>
      </p:sp>
      <p:pic>
        <p:nvPicPr>
          <p:cNvPr id="8200" name="Picture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7920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Online Media 1">
            <a:hlinkClick r:id="" action="ppaction://media"/>
            <a:extLst>
              <a:ext uri="{FF2B5EF4-FFF2-40B4-BE49-F238E27FC236}">
                <a16:creationId xmlns="" xmlns:a16="http://schemas.microsoft.com/office/drawing/2014/main" id="{0CBA973D-A72F-4593-B938-9BACC7DD483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91832" y="1622129"/>
            <a:ext cx="7790121" cy="43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5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300"/>
            <a:ext cx="10515600" cy="59356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prayer for all of us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Here in our school</a:t>
            </a:r>
          </a:p>
          <a:p>
            <a:pPr marL="0" indent="0">
              <a:buNone/>
            </a:pPr>
            <a:r>
              <a:rPr lang="en-GB" dirty="0"/>
              <a:t>Let us be </a:t>
            </a:r>
            <a:r>
              <a:rPr lang="en-GB" dirty="0" smtClean="0"/>
              <a:t>peaceful </a:t>
            </a:r>
            <a:r>
              <a:rPr lang="en-GB" dirty="0"/>
              <a:t>and loving at all times.</a:t>
            </a:r>
          </a:p>
          <a:p>
            <a:pPr marL="0" indent="0">
              <a:buNone/>
            </a:pPr>
            <a:r>
              <a:rPr lang="en-GB" dirty="0"/>
              <a:t>Let our rooms be full of happiness </a:t>
            </a:r>
            <a:r>
              <a:rPr lang="en-GB" dirty="0" smtClean="0"/>
              <a:t>and </a:t>
            </a:r>
            <a:r>
              <a:rPr lang="en-GB" dirty="0"/>
              <a:t>respect for each other.</a:t>
            </a:r>
          </a:p>
          <a:p>
            <a:pPr marL="0" indent="0">
              <a:buNone/>
            </a:pPr>
            <a:r>
              <a:rPr lang="en-GB" dirty="0"/>
              <a:t>Let love be in our hearts</a:t>
            </a:r>
          </a:p>
          <a:p>
            <a:pPr marL="0" indent="0">
              <a:buNone/>
            </a:pPr>
            <a:r>
              <a:rPr lang="en-GB" dirty="0"/>
              <a:t>With kindness and compassion for all.</a:t>
            </a:r>
          </a:p>
          <a:p>
            <a:pPr marL="0" indent="0">
              <a:buNone/>
            </a:pPr>
            <a:r>
              <a:rPr lang="en-GB" dirty="0"/>
              <a:t>Let us remember</a:t>
            </a:r>
          </a:p>
          <a:p>
            <a:pPr marL="0" indent="0">
              <a:buNone/>
            </a:pPr>
            <a:r>
              <a:rPr lang="en-GB" dirty="0"/>
              <a:t>In learning together, </a:t>
            </a:r>
          </a:p>
          <a:p>
            <a:pPr marL="0" indent="0">
              <a:buNone/>
            </a:pPr>
            <a:r>
              <a:rPr lang="en-GB" dirty="0"/>
              <a:t>We grow together </a:t>
            </a:r>
          </a:p>
          <a:p>
            <a:pPr marL="0" indent="0">
              <a:buNone/>
            </a:pPr>
            <a:r>
              <a:rPr lang="en-GB" dirty="0"/>
              <a:t>And succeed together. </a:t>
            </a:r>
          </a:p>
          <a:p>
            <a:pPr marL="0" indent="0">
              <a:buNone/>
            </a:pPr>
            <a:r>
              <a:rPr lang="en-GB" dirty="0"/>
              <a:t>Amen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0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58290"/>
            <a:ext cx="12192000" cy="1069398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24000" y="4131716"/>
            <a:ext cx="9144000" cy="522545"/>
          </a:xfrm>
        </p:spPr>
        <p:txBody>
          <a:bodyPr/>
          <a:lstStyle/>
          <a:p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Holocaust Memorial Day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866" y="620021"/>
            <a:ext cx="1964267" cy="261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05757"/>
            <a:ext cx="12192000" cy="151115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523999" y="5138788"/>
            <a:ext cx="9144000" cy="522545"/>
          </a:xfrm>
        </p:spPr>
        <p:txBody>
          <a:bodyPr/>
          <a:lstStyle/>
          <a:p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Holocaust Memorial Day is on</a:t>
            </a:r>
          </a:p>
          <a:p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January each year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205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025" y="260539"/>
            <a:ext cx="1247948" cy="166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D1B90A0-039D-4A5C-821B-84C1837D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745" y="2184517"/>
            <a:ext cx="3667125" cy="2047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604B161-7E52-4139-9FB8-62C9D340B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29" y="2184517"/>
            <a:ext cx="3667125" cy="2047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38221B-856C-4B48-B0BD-2B2DEB6999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0" t="65674" r="1708" b="7414"/>
          <a:stretch/>
        </p:blipFill>
        <p:spPr>
          <a:xfrm>
            <a:off x="4327456" y="2184516"/>
            <a:ext cx="3537085" cy="20478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E8ECEB-6C6B-485F-AB5C-0FC88E23E6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45"/>
          <a:stretch/>
        </p:blipFill>
        <p:spPr>
          <a:xfrm>
            <a:off x="481129" y="2184516"/>
            <a:ext cx="3662417" cy="204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4888DA-4E75-453F-8C06-C3256EAA8F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7366"/>
          <a:stretch/>
        </p:blipFill>
        <p:spPr>
          <a:xfrm>
            <a:off x="4325102" y="2184516"/>
            <a:ext cx="3541791" cy="204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348EEB-B986-4A4F-8494-191D5436F8F1}"/>
              </a:ext>
            </a:extLst>
          </p:cNvPr>
          <p:cNvSpPr txBox="1"/>
          <p:nvPr/>
        </p:nvSpPr>
        <p:spPr>
          <a:xfrm>
            <a:off x="9877307" y="6514344"/>
            <a:ext cx="26049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© Woodside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2072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Jewish people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92E08D-C152-4BF1-87F1-A0ECB70A2FEE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F04FDE7-5371-45AF-B675-CDD3ADCFD5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"/>
          <a:stretch/>
        </p:blipFill>
        <p:spPr>
          <a:xfrm>
            <a:off x="514262" y="1985209"/>
            <a:ext cx="4106117" cy="28875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66A2B65-BD28-4392-A6EF-57F00FC19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138" y="2148727"/>
            <a:ext cx="1707028" cy="256054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25F7BB9-688D-4FA2-B4AF-438E4B8C2F33}"/>
              </a:ext>
            </a:extLst>
          </p:cNvPr>
          <p:cNvSpPr txBox="1"/>
          <p:nvPr/>
        </p:nvSpPr>
        <p:spPr>
          <a:xfrm>
            <a:off x="821972" y="5477273"/>
            <a:ext cx="3490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Rabbi in a Synagogue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466C879-E5DD-4A60-9C00-39E45E49F6ED}"/>
              </a:ext>
            </a:extLst>
          </p:cNvPr>
          <p:cNvSpPr txBox="1"/>
          <p:nvPr/>
        </p:nvSpPr>
        <p:spPr>
          <a:xfrm>
            <a:off x="5817649" y="5477273"/>
            <a:ext cx="1565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Torah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6E496C-E659-44C7-8644-617C279BFB0A}"/>
              </a:ext>
            </a:extLst>
          </p:cNvPr>
          <p:cNvSpPr txBox="1"/>
          <p:nvPr/>
        </p:nvSpPr>
        <p:spPr>
          <a:xfrm>
            <a:off x="8616507" y="5107940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During the Holocaust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Jewish people were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forced to wear a yellow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star on their clothes.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95F657D-747C-4171-93F2-96221EB8AFDB}"/>
              </a:ext>
            </a:extLst>
          </p:cNvPr>
          <p:cNvSpPr txBox="1"/>
          <p:nvPr/>
        </p:nvSpPr>
        <p:spPr>
          <a:xfrm>
            <a:off x="67599" y="6532562"/>
            <a:ext cx="15087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Azuelos5 - CC BY-SA 3.0</a:t>
            </a:r>
          </a:p>
        </p:txBody>
      </p:sp>
      <p:pic>
        <p:nvPicPr>
          <p:cNvPr id="1026" name="Picture 2" descr="https://upload.wikimedia.org/wikipedia/commons/0/0e/Yellowstar.jpg">
            <a:extLst>
              <a:ext uri="{FF2B5EF4-FFF2-40B4-BE49-F238E27FC236}">
                <a16:creationId xmlns="" xmlns:a16="http://schemas.microsoft.com/office/drawing/2014/main" id="{9C0AA6F8-2530-4463-B709-8B54D0627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338" y="2200274"/>
            <a:ext cx="271462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E7BA5C-71E7-4B8E-8AD5-39CA4997E144}"/>
              </a:ext>
            </a:extLst>
          </p:cNvPr>
          <p:cNvSpPr txBox="1"/>
          <p:nvPr/>
        </p:nvSpPr>
        <p:spPr>
          <a:xfrm>
            <a:off x="9841992" y="6576075"/>
            <a:ext cx="22365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CC-BY-SA-3.0 via Wikimedia Commons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129581-B85B-4E44-BA75-C915BE392E81}"/>
              </a:ext>
            </a:extLst>
          </p:cNvPr>
          <p:cNvSpPr/>
          <p:nvPr/>
        </p:nvSpPr>
        <p:spPr>
          <a:xfrm>
            <a:off x="5627950" y="6565790"/>
            <a:ext cx="191740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Urek</a:t>
            </a:r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Meniashvili</a:t>
            </a:r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CC BY-SA 3.0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Nazis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92BF8B-7A59-460F-A551-C6CF7725169E}"/>
              </a:ext>
            </a:extLst>
          </p:cNvPr>
          <p:cNvSpPr txBox="1"/>
          <p:nvPr/>
        </p:nvSpPr>
        <p:spPr>
          <a:xfrm>
            <a:off x="423863" y="420027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Nazi soldiers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53F42D7-DADA-4469-9AD9-C57D3E13A357}"/>
              </a:ext>
            </a:extLst>
          </p:cNvPr>
          <p:cNvSpPr txBox="1"/>
          <p:nvPr/>
        </p:nvSpPr>
        <p:spPr>
          <a:xfrm>
            <a:off x="5523770" y="1398127"/>
            <a:ext cx="4206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Nazi laws in Germany meant 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that Jewish people: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B4FBA05-3595-436F-90D5-171C96824B60}"/>
              </a:ext>
            </a:extLst>
          </p:cNvPr>
          <p:cNvSpPr txBox="1"/>
          <p:nvPr/>
        </p:nvSpPr>
        <p:spPr>
          <a:xfrm>
            <a:off x="5523770" y="2424880"/>
            <a:ext cx="6245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Couldn’t go to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Couldn’t marry people who weren’t Jewish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Weren’t allowed to vote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Weren’t allowed to do many jobs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D7F5F12-4171-4FA1-B203-EDB2518B9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63" y="1139825"/>
            <a:ext cx="5000249" cy="306045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C6223D6-B082-4971-9FBE-B6DF450570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96" t="2797" r="54325" b="32941"/>
          <a:stretch/>
        </p:blipFill>
        <p:spPr>
          <a:xfrm>
            <a:off x="9930180" y="4422883"/>
            <a:ext cx="1837957" cy="2107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9E972B9-EFD7-4AAA-952F-E6A390E4BF6A}"/>
              </a:ext>
            </a:extLst>
          </p:cNvPr>
          <p:cNvSpPr txBox="1"/>
          <p:nvPr/>
        </p:nvSpPr>
        <p:spPr>
          <a:xfrm>
            <a:off x="3904831" y="4680716"/>
            <a:ext cx="60751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example, when Otto Deutsch was 10 years old, there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were new laws in Austria where he lived:</a:t>
            </a:r>
          </a:p>
          <a:p>
            <a:endParaRPr lang="en-GB" i="1" dirty="0">
              <a:solidFill>
                <a:srgbClr val="662D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‘A Jew mustn’t own a bicycle, nor a pet. I went to the local</a:t>
            </a:r>
          </a:p>
          <a:p>
            <a:r>
              <a:rPr lang="en-GB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 and saw a sign saying </a:t>
            </a:r>
            <a:r>
              <a:rPr lang="en-GB" b="1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Jews forbidden </a:t>
            </a:r>
            <a:r>
              <a:rPr lang="en-GB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I wasn’t </a:t>
            </a:r>
          </a:p>
          <a:p>
            <a:r>
              <a:rPr lang="en-GB" i="1" dirty="0">
                <a:solidFill>
                  <a:srgbClr val="662D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to kick my football about in the park.’</a:t>
            </a:r>
          </a:p>
        </p:txBody>
      </p:sp>
    </p:spTree>
    <p:extLst>
      <p:ext uri="{BB962C8B-B14F-4D97-AF65-F5344CB8AC3E}">
        <p14:creationId xmlns:p14="http://schemas.microsoft.com/office/powerpoint/2010/main" val="26901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Discrimination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Graphic 3" descr="Group">
            <a:extLst>
              <a:ext uri="{FF2B5EF4-FFF2-40B4-BE49-F238E27FC236}">
                <a16:creationId xmlns="" xmlns:a16="http://schemas.microsoft.com/office/drawing/2014/main" id="{A33F83BE-6CFE-46FB-A27D-3C6743CA2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1451" y="4289131"/>
            <a:ext cx="2899611" cy="2899611"/>
          </a:xfrm>
          <a:prstGeom prst="rect">
            <a:avLst/>
          </a:prstGeom>
        </p:spPr>
      </p:pic>
      <p:pic>
        <p:nvPicPr>
          <p:cNvPr id="13" name="Graphic 12" descr="Group">
            <a:extLst>
              <a:ext uri="{FF2B5EF4-FFF2-40B4-BE49-F238E27FC236}">
                <a16:creationId xmlns="" xmlns:a16="http://schemas.microsoft.com/office/drawing/2014/main" id="{7464C7A6-AAE1-4C5A-BFE6-7EF5E35A5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184" y="529389"/>
            <a:ext cx="2899611" cy="2899611"/>
          </a:xfrm>
          <a:prstGeom prst="rect">
            <a:avLst/>
          </a:prstGeom>
        </p:spPr>
      </p:pic>
      <p:pic>
        <p:nvPicPr>
          <p:cNvPr id="14" name="Graphic 13" descr="Group">
            <a:extLst>
              <a:ext uri="{FF2B5EF4-FFF2-40B4-BE49-F238E27FC236}">
                <a16:creationId xmlns="" xmlns:a16="http://schemas.microsoft.com/office/drawing/2014/main" id="{D345E205-C846-4D57-9101-9F71F4815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5570" y="2409260"/>
            <a:ext cx="2899611" cy="2899611"/>
          </a:xfrm>
          <a:prstGeom prst="rect">
            <a:avLst/>
          </a:prstGeom>
        </p:spPr>
      </p:pic>
      <p:pic>
        <p:nvPicPr>
          <p:cNvPr id="6" name="Graphic 5" descr="Man">
            <a:extLst>
              <a:ext uri="{FF2B5EF4-FFF2-40B4-BE49-F238E27FC236}">
                <a16:creationId xmlns="" xmlns:a16="http://schemas.microsoft.com/office/drawing/2014/main" id="{11E25F8C-88E2-4D09-B742-008FAE8D0A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9523" y="2177716"/>
            <a:ext cx="2502568" cy="250256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1F2C387-B313-439A-8D29-E3FCEBE69550}"/>
              </a:ext>
            </a:extLst>
          </p:cNvPr>
          <p:cNvCxnSpPr/>
          <p:nvPr/>
        </p:nvCxnSpPr>
        <p:spPr>
          <a:xfrm flipH="1">
            <a:off x="5826380" y="1215189"/>
            <a:ext cx="1672389" cy="505326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8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Holocaust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97C6586-7282-40C6-8060-405F1559B0F3}"/>
              </a:ext>
            </a:extLst>
          </p:cNvPr>
          <p:cNvSpPr txBox="1"/>
          <p:nvPr/>
        </p:nvSpPr>
        <p:spPr>
          <a:xfrm>
            <a:off x="423863" y="1112322"/>
            <a:ext cx="649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Nazis killed 6 million Jewish people during the Holocaust.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C0F470-195C-4EC2-A3C1-DDB8163B0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661" y="2961190"/>
            <a:ext cx="1907170" cy="1907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606BAD-E694-4055-B698-7E22927D5E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53" t="12933" r="18302" b="28180"/>
          <a:stretch/>
        </p:blipFill>
        <p:spPr>
          <a:xfrm>
            <a:off x="461169" y="1622426"/>
            <a:ext cx="2061287" cy="1907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BAB288-F31D-440F-B7A6-5493A0A5D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69" y="4469432"/>
            <a:ext cx="2063130" cy="20631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53AA7E-C7CF-419E-B5E6-7900C3FA6A86}"/>
              </a:ext>
            </a:extLst>
          </p:cNvPr>
          <p:cNvSpPr txBox="1"/>
          <p:nvPr/>
        </p:nvSpPr>
        <p:spPr>
          <a:xfrm>
            <a:off x="2711302" y="2258904"/>
            <a:ext cx="7464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Anne Frank lived in hiding when the Nazis tried to take her family away.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They hid for two years before being found.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6E0B16E-5656-4BFA-A267-417044F7CAFC}"/>
              </a:ext>
            </a:extLst>
          </p:cNvPr>
          <p:cNvSpPr txBox="1"/>
          <p:nvPr/>
        </p:nvSpPr>
        <p:spPr>
          <a:xfrm>
            <a:off x="2893559" y="3591609"/>
            <a:ext cx="6930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Bernd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Koschland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came to England as a child to escape the Nazis.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had to leave his family behind.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D811855-15CF-46BB-9B74-D29240BBA71B}"/>
              </a:ext>
            </a:extLst>
          </p:cNvPr>
          <p:cNvSpPr txBox="1"/>
          <p:nvPr/>
        </p:nvSpPr>
        <p:spPr>
          <a:xfrm>
            <a:off x="2711302" y="5177831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Susan Pollack survived horrible treatment by the Nazis. Lots of her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family were killed.</a:t>
            </a:r>
          </a:p>
        </p:txBody>
      </p:sp>
    </p:spTree>
    <p:extLst>
      <p:ext uri="{BB962C8B-B14F-4D97-AF65-F5344CB8AC3E}">
        <p14:creationId xmlns:p14="http://schemas.microsoft.com/office/powerpoint/2010/main" val="20311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Holocaust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9A471E4-7A38-47AD-B7CC-FAE59C956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" y="1077913"/>
            <a:ext cx="7254293" cy="48350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FE41408-0B2E-4C50-B1C4-EDDCF75AA554}"/>
              </a:ext>
            </a:extLst>
          </p:cNvPr>
          <p:cNvSpPr txBox="1"/>
          <p:nvPr/>
        </p:nvSpPr>
        <p:spPr>
          <a:xfrm>
            <a:off x="166687" y="6101318"/>
            <a:ext cx="4326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Memorial at Dachau concentration camp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DD7576-8039-4D90-940D-CC1F9F7A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667" y="1077913"/>
            <a:ext cx="3750258" cy="37502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2C63E1-FA12-4068-B672-0CAB9E700527}"/>
              </a:ext>
            </a:extLst>
          </p:cNvPr>
          <p:cNvSpPr txBox="1"/>
          <p:nvPr/>
        </p:nvSpPr>
        <p:spPr>
          <a:xfrm>
            <a:off x="7587667" y="4856757"/>
            <a:ext cx="3518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Ivor Perl talks to lots of groups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about his experiences during the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Holocaust.</a:t>
            </a:r>
          </a:p>
        </p:txBody>
      </p:sp>
    </p:spTree>
    <p:extLst>
      <p:ext uri="{BB962C8B-B14F-4D97-AF65-F5344CB8AC3E}">
        <p14:creationId xmlns:p14="http://schemas.microsoft.com/office/powerpoint/2010/main" val="26873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8" name="TextBox 33"/>
          <p:cNvSpPr txBox="1">
            <a:spLocks noChangeArrowheads="1"/>
          </p:cNvSpPr>
          <p:nvPr/>
        </p:nvSpPr>
        <p:spPr bwMode="auto">
          <a:xfrm>
            <a:off x="423863" y="374650"/>
            <a:ext cx="689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Poetry reading</a:t>
            </a:r>
          </a:p>
        </p:txBody>
      </p:sp>
      <p:pic>
        <p:nvPicPr>
          <p:cNvPr id="3080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6350" y="249238"/>
            <a:ext cx="5889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A55EC5-D96A-4B54-84E3-BE0C9AA3A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789"/>
          <a:stretch/>
        </p:blipFill>
        <p:spPr>
          <a:xfrm>
            <a:off x="1421341" y="3363405"/>
            <a:ext cx="3019781" cy="1672904"/>
          </a:xfrm>
          <a:prstGeom prst="rect">
            <a:avLst/>
          </a:prstGeom>
        </p:spPr>
      </p:pic>
      <p:pic>
        <p:nvPicPr>
          <p:cNvPr id="10" name="Graphic 9" descr="Rat">
            <a:extLst>
              <a:ext uri="{FF2B5EF4-FFF2-40B4-BE49-F238E27FC236}">
                <a16:creationId xmlns="" xmlns:a16="http://schemas.microsoft.com/office/drawing/2014/main" id="{628F6F95-DF3D-4E3B-B159-8FA5D76F2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79492" y="5036309"/>
            <a:ext cx="1590517" cy="1590517"/>
          </a:xfrm>
          <a:prstGeom prst="rect">
            <a:avLst/>
          </a:prstGeom>
        </p:spPr>
      </p:pic>
      <p:pic>
        <p:nvPicPr>
          <p:cNvPr id="12" name="Graphic 11" descr="Snake">
            <a:extLst>
              <a:ext uri="{FF2B5EF4-FFF2-40B4-BE49-F238E27FC236}">
                <a16:creationId xmlns="" xmlns:a16="http://schemas.microsoft.com/office/drawing/2014/main" id="{783D15A8-9965-40A0-B109-3BF8C3B98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6794" y="1689985"/>
            <a:ext cx="1403215" cy="1403215"/>
          </a:xfrm>
          <a:prstGeom prst="rect">
            <a:avLst/>
          </a:prstGeom>
        </p:spPr>
      </p:pic>
      <p:pic>
        <p:nvPicPr>
          <p:cNvPr id="14" name="Graphic 13" descr="Sun">
            <a:extLst>
              <a:ext uri="{FF2B5EF4-FFF2-40B4-BE49-F238E27FC236}">
                <a16:creationId xmlns="" xmlns:a16="http://schemas.microsoft.com/office/drawing/2014/main" id="{4A565EE0-2228-4DA7-900B-602DD08154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80056" y="2015275"/>
            <a:ext cx="1403214" cy="1403214"/>
          </a:xfrm>
          <a:prstGeom prst="rect">
            <a:avLst/>
          </a:prstGeom>
        </p:spPr>
      </p:pic>
      <p:pic>
        <p:nvPicPr>
          <p:cNvPr id="19" name="Graphic 18" descr="Cake">
            <a:extLst>
              <a:ext uri="{FF2B5EF4-FFF2-40B4-BE49-F238E27FC236}">
                <a16:creationId xmlns="" xmlns:a16="http://schemas.microsoft.com/office/drawing/2014/main" id="{BBDF895B-21FB-4EC4-8D2C-9ED8A64037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23320" y="3874022"/>
            <a:ext cx="2228797" cy="2228797"/>
          </a:xfrm>
          <a:prstGeom prst="rect">
            <a:avLst/>
          </a:prstGeom>
        </p:spPr>
      </p:pic>
      <p:pic>
        <p:nvPicPr>
          <p:cNvPr id="26" name="Graphic 25" descr="Cake">
            <a:extLst>
              <a:ext uri="{FF2B5EF4-FFF2-40B4-BE49-F238E27FC236}">
                <a16:creationId xmlns="" xmlns:a16="http://schemas.microsoft.com/office/drawing/2014/main" id="{AF13BC81-1B9A-4217-A87F-CC470EA92F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8296" r="53383" b="61378"/>
          <a:stretch/>
        </p:blipFill>
        <p:spPr>
          <a:xfrm>
            <a:off x="6890519" y="3989213"/>
            <a:ext cx="408339" cy="860811"/>
          </a:xfrm>
          <a:prstGeom prst="rect">
            <a:avLst/>
          </a:prstGeom>
        </p:spPr>
      </p:pic>
      <p:pic>
        <p:nvPicPr>
          <p:cNvPr id="27" name="Graphic 26" descr="Cake">
            <a:extLst>
              <a:ext uri="{FF2B5EF4-FFF2-40B4-BE49-F238E27FC236}">
                <a16:creationId xmlns="" xmlns:a16="http://schemas.microsoft.com/office/drawing/2014/main" id="{31359AFE-7CB3-458F-A529-758561BB23F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35756" r="53383" b="61378"/>
          <a:stretch/>
        </p:blipFill>
        <p:spPr>
          <a:xfrm>
            <a:off x="6890519" y="4084868"/>
            <a:ext cx="242082" cy="860811"/>
          </a:xfrm>
          <a:prstGeom prst="rect">
            <a:avLst/>
          </a:prstGeom>
        </p:spPr>
      </p:pic>
      <p:pic>
        <p:nvPicPr>
          <p:cNvPr id="28" name="Graphic 27" descr="Cake">
            <a:extLst>
              <a:ext uri="{FF2B5EF4-FFF2-40B4-BE49-F238E27FC236}">
                <a16:creationId xmlns="" xmlns:a16="http://schemas.microsoft.com/office/drawing/2014/main" id="{12C49BDB-5296-4B57-997C-ECF256A765A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8296" r="53383" b="61378"/>
          <a:stretch/>
        </p:blipFill>
        <p:spPr>
          <a:xfrm>
            <a:off x="7688189" y="3997261"/>
            <a:ext cx="408339" cy="860811"/>
          </a:xfrm>
          <a:prstGeom prst="rect">
            <a:avLst/>
          </a:prstGeom>
        </p:spPr>
      </p:pic>
      <p:pic>
        <p:nvPicPr>
          <p:cNvPr id="29" name="Graphic 28" descr="Cake">
            <a:extLst>
              <a:ext uri="{FF2B5EF4-FFF2-40B4-BE49-F238E27FC236}">
                <a16:creationId xmlns="" xmlns:a16="http://schemas.microsoft.com/office/drawing/2014/main" id="{26CEA5C3-7C0B-4BB1-90D7-6C4E74536A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35756" r="56184" b="61378"/>
          <a:stretch/>
        </p:blipFill>
        <p:spPr>
          <a:xfrm>
            <a:off x="8014845" y="4109247"/>
            <a:ext cx="179645" cy="8608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6CBCEB9-52C0-4671-8B30-83FC3B2428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6286" r="22732"/>
          <a:stretch/>
        </p:blipFill>
        <p:spPr>
          <a:xfrm>
            <a:off x="8983869" y="1960191"/>
            <a:ext cx="2558079" cy="316401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="" xmlns:a16="http://schemas.microsoft.com/office/drawing/2014/main" id="{FF37C34A-F53A-4BFC-B3D5-387052DC6B5E}"/>
              </a:ext>
            </a:extLst>
          </p:cNvPr>
          <p:cNvSpPr/>
          <p:nvPr/>
        </p:nvSpPr>
        <p:spPr>
          <a:xfrm>
            <a:off x="3566244" y="1987198"/>
            <a:ext cx="86693" cy="8669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5255F26F-9787-47FA-B7F2-FB1169A9E274}"/>
              </a:ext>
            </a:extLst>
          </p:cNvPr>
          <p:cNvSpPr/>
          <p:nvPr/>
        </p:nvSpPr>
        <p:spPr>
          <a:xfrm>
            <a:off x="3409461" y="2073891"/>
            <a:ext cx="86693" cy="86693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0B9502B-85CB-40EC-B0A9-1D89A8955BD1}"/>
              </a:ext>
            </a:extLst>
          </p:cNvPr>
          <p:cNvSpPr/>
          <p:nvPr/>
        </p:nvSpPr>
        <p:spPr>
          <a:xfrm rot="19887588">
            <a:off x="428937" y="1381925"/>
            <a:ext cx="153715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Hate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C0927846-22E0-49C0-B452-A060D83CAC2A}"/>
              </a:ext>
            </a:extLst>
          </p:cNvPr>
          <p:cNvSpPr/>
          <p:nvPr/>
        </p:nvSpPr>
        <p:spPr>
          <a:xfrm rot="20017076">
            <a:off x="5267371" y="1337876"/>
            <a:ext cx="151631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272B4-050C-4CBE-852C-D4E43438E0CA}"/>
              </a:ext>
            </a:extLst>
          </p:cNvPr>
          <p:cNvSpPr txBox="1"/>
          <p:nvPr/>
        </p:nvSpPr>
        <p:spPr>
          <a:xfrm>
            <a:off x="46928" y="6561386"/>
            <a:ext cx="2319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Awakening Conscience CC BY-SA 4.0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1E6531-FF0C-473F-B969-5ABCB2C9E385}"/>
              </a:ext>
            </a:extLst>
          </p:cNvPr>
          <p:cNvSpPr txBox="1"/>
          <p:nvPr/>
        </p:nvSpPr>
        <p:spPr>
          <a:xfrm>
            <a:off x="10012508" y="6561386"/>
            <a:ext cx="21659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57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by fir0002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2189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65725" y="5869957"/>
            <a:ext cx="7026275" cy="573441"/>
          </a:xfrm>
          <a:prstGeom prst="rect">
            <a:avLst/>
          </a:prstGeom>
          <a:solidFill>
            <a:srgbClr val="932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3" name="TextBox 29"/>
          <p:cNvSpPr txBox="1">
            <a:spLocks noChangeArrowheads="1"/>
          </p:cNvSpPr>
          <p:nvPr/>
        </p:nvSpPr>
        <p:spPr bwMode="auto">
          <a:xfrm>
            <a:off x="401638" y="387350"/>
            <a:ext cx="68913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Darfur in Sudan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25438"/>
            <a:ext cx="11337925" cy="646112"/>
          </a:xfrm>
          <a:prstGeom prst="rect">
            <a:avLst/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25" name="TextBox 33"/>
          <p:cNvSpPr txBox="1">
            <a:spLocks noChangeArrowheads="1"/>
          </p:cNvSpPr>
          <p:nvPr/>
        </p:nvSpPr>
        <p:spPr bwMode="auto">
          <a:xfrm>
            <a:off x="325438" y="368300"/>
            <a:ext cx="8073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on Holocaust Memorial Day?</a:t>
            </a:r>
          </a:p>
        </p:txBody>
      </p:sp>
      <p:pic>
        <p:nvPicPr>
          <p:cNvPr id="5126" name="Picture 3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1588" y="249238"/>
            <a:ext cx="5889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5"/>
          <p:cNvSpPr txBox="1">
            <a:spLocks noChangeArrowheads="1"/>
          </p:cNvSpPr>
          <p:nvPr/>
        </p:nvSpPr>
        <p:spPr bwMode="auto">
          <a:xfrm>
            <a:off x="5242718" y="5956622"/>
            <a:ext cx="46707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activities around the country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61"/>
            </a:avLst>
          </a:prstGeom>
          <a:solidFill>
            <a:srgbClr val="662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0D4F46-CDA9-416F-B7DE-AC4951C1C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64" y="3552575"/>
            <a:ext cx="3667125" cy="204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716015-F2A9-463C-9F21-8DA349DE5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764" y="1333658"/>
            <a:ext cx="3667125" cy="2047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C1E2B8-9BFD-4214-BDF7-9D0783F108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" b="15512"/>
          <a:stretch/>
        </p:blipFill>
        <p:spPr>
          <a:xfrm>
            <a:off x="4106746" y="3552575"/>
            <a:ext cx="3667125" cy="2047876"/>
          </a:xfrm>
          <a:prstGeom prst="rect">
            <a:avLst/>
          </a:prstGeom>
        </p:spPr>
      </p:pic>
      <p:pic>
        <p:nvPicPr>
          <p:cNvPr id="2050" name="Picture 2" descr="https://www.hmd.org.uk/wp-content/uploads/2018/06/East-of-England-300x200.jpg">
            <a:extLst>
              <a:ext uri="{FF2B5EF4-FFF2-40B4-BE49-F238E27FC236}">
                <a16:creationId xmlns="" xmlns:a16="http://schemas.microsoft.com/office/drawing/2014/main" id="{280DC871-8CF1-4E00-89E5-8B04ADAE0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 b="2014"/>
          <a:stretch/>
        </p:blipFill>
        <p:spPr bwMode="auto">
          <a:xfrm>
            <a:off x="325438" y="1347418"/>
            <a:ext cx="3662417" cy="20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84EB9E0-F91F-4048-B045-D3A17627C3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2"/>
          <a:stretch/>
        </p:blipFill>
        <p:spPr>
          <a:xfrm>
            <a:off x="4109101" y="1347418"/>
            <a:ext cx="3662417" cy="20439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1E1A557-99AB-4E5F-9004-42158E2E82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7366"/>
          <a:stretch/>
        </p:blipFill>
        <p:spPr>
          <a:xfrm>
            <a:off x="325438" y="3552574"/>
            <a:ext cx="3662415" cy="204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c014385-56c0-4f04-ac13-abd9724d306e">
      <UserInfo>
        <DisplayName>Jessica Benham</DisplayName>
        <AccountId>77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4554D484C82498F87F9DEAF9272B4" ma:contentTypeVersion="12" ma:contentTypeDescription="Create a new document." ma:contentTypeScope="" ma:versionID="81a2b3992a080ba99244ded34f08bd70">
  <xsd:schema xmlns:xsd="http://www.w3.org/2001/XMLSchema" xmlns:xs="http://www.w3.org/2001/XMLSchema" xmlns:p="http://schemas.microsoft.com/office/2006/metadata/properties" xmlns:ns2="cc014385-56c0-4f04-ac13-abd9724d306e" xmlns:ns3="32cce0b0-0fd7-44f1-aaaa-4d9a5687683d" targetNamespace="http://schemas.microsoft.com/office/2006/metadata/properties" ma:root="true" ma:fieldsID="a8bbfd84dd1945557ca17e35150eae76" ns2:_="" ns3:_="">
    <xsd:import namespace="cc014385-56c0-4f04-ac13-abd9724d306e"/>
    <xsd:import namespace="32cce0b0-0fd7-44f1-aaaa-4d9a568768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14385-56c0-4f04-ac13-abd9724d306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ce0b0-0fd7-44f1-aaaa-4d9a568768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E98F1B-3F75-4662-9855-8AEC06C98C93}">
  <ds:schemaRefs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32cce0b0-0fd7-44f1-aaaa-4d9a5687683d"/>
    <ds:schemaRef ds:uri="http://schemas.microsoft.com/office/infopath/2007/PartnerControls"/>
    <ds:schemaRef ds:uri="cc014385-56c0-4f04-ac13-abd9724d306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09668E9-83C7-4734-9908-BD1E165546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14385-56c0-4f04-ac13-abd9724d306e"/>
    <ds:schemaRef ds:uri="32cce0b0-0fd7-44f1-aaaa-4d9a568768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D06288-8B3A-45D8-B8EE-916EA18652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5656</TotalTime>
  <Words>375</Words>
  <Application>Microsoft Office PowerPoint</Application>
  <PresentationFormat>Custom</PresentationFormat>
  <Paragraphs>74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life go on?</dc:title>
  <dc:creator>Rhys Prosser</dc:creator>
  <cp:lastModifiedBy>itassne</cp:lastModifiedBy>
  <cp:revision>109</cp:revision>
  <cp:lastPrinted>2018-08-08T08:50:29Z</cp:lastPrinted>
  <dcterms:created xsi:type="dcterms:W3CDTF">2016-08-09T08:44:59Z</dcterms:created>
  <dcterms:modified xsi:type="dcterms:W3CDTF">2019-01-27T19:17:18Z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0x010100F734554D484C82498F87F9DEAF9272B4</vt:lpwstr>
  </property>
</Properties>
</file>